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5"/>
  </p:notesMasterIdLst>
  <p:sldIdLst>
    <p:sldId id="383" r:id="rId5"/>
    <p:sldId id="384" r:id="rId6"/>
    <p:sldId id="385" r:id="rId7"/>
    <p:sldId id="386" r:id="rId8"/>
    <p:sldId id="387" r:id="rId9"/>
    <p:sldId id="417" r:id="rId10"/>
    <p:sldId id="388" r:id="rId11"/>
    <p:sldId id="389" r:id="rId12"/>
    <p:sldId id="390" r:id="rId13"/>
    <p:sldId id="391" r:id="rId14"/>
    <p:sldId id="393" r:id="rId15"/>
    <p:sldId id="392" r:id="rId16"/>
    <p:sldId id="394" r:id="rId17"/>
    <p:sldId id="396" r:id="rId18"/>
    <p:sldId id="397" r:id="rId19"/>
    <p:sldId id="404" r:id="rId20"/>
    <p:sldId id="406" r:id="rId21"/>
    <p:sldId id="407" r:id="rId22"/>
    <p:sldId id="408" r:id="rId23"/>
    <p:sldId id="409" r:id="rId24"/>
    <p:sldId id="410" r:id="rId25"/>
    <p:sldId id="411" r:id="rId26"/>
    <p:sldId id="412" r:id="rId27"/>
    <p:sldId id="413" r:id="rId28"/>
    <p:sldId id="395" r:id="rId29"/>
    <p:sldId id="398" r:id="rId30"/>
    <p:sldId id="418" r:id="rId31"/>
    <p:sldId id="2109" r:id="rId32"/>
    <p:sldId id="419" r:id="rId33"/>
    <p:sldId id="2110" r:id="rId34"/>
    <p:sldId id="2111" r:id="rId35"/>
    <p:sldId id="401" r:id="rId36"/>
    <p:sldId id="271" r:id="rId37"/>
    <p:sldId id="402" r:id="rId38"/>
    <p:sldId id="380" r:id="rId39"/>
    <p:sldId id="415" r:id="rId40"/>
    <p:sldId id="414" r:id="rId41"/>
    <p:sldId id="640" r:id="rId42"/>
    <p:sldId id="2105" r:id="rId43"/>
    <p:sldId id="2107" r:id="rId44"/>
    <p:sldId id="2108" r:id="rId45"/>
    <p:sldId id="263" r:id="rId46"/>
    <p:sldId id="379" r:id="rId47"/>
    <p:sldId id="273" r:id="rId48"/>
    <p:sldId id="276" r:id="rId49"/>
    <p:sldId id="277" r:id="rId50"/>
    <p:sldId id="368" r:id="rId51"/>
    <p:sldId id="371" r:id="rId52"/>
    <p:sldId id="275" r:id="rId53"/>
    <p:sldId id="41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0A40"/>
    <a:srgbClr val="616060"/>
    <a:srgbClr val="5D5D5B"/>
    <a:srgbClr val="9CA2A5"/>
    <a:srgbClr val="AF22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44" autoAdjust="0"/>
    <p:restoredTop sz="72288" autoAdjust="0"/>
  </p:normalViewPr>
  <p:slideViewPr>
    <p:cSldViewPr snapToGrid="0">
      <p:cViewPr varScale="1">
        <p:scale>
          <a:sx n="59" d="100"/>
          <a:sy n="59" d="100"/>
        </p:scale>
        <p:origin x="108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 de Geest" userId="30caa4a7-31d1-495d-86d1-a6412b99cd0f" providerId="ADAL" clId="{E14BCA44-2436-414B-BCDE-285FADFA8BC8}"/>
    <pc:docChg chg="undo custSel addSld delSld modSld sldOrd">
      <pc:chgData name="Donna de Geest" userId="30caa4a7-31d1-495d-86d1-a6412b99cd0f" providerId="ADAL" clId="{E14BCA44-2436-414B-BCDE-285FADFA8BC8}" dt="2025-04-19T04:59:25.266" v="2022" actId="47"/>
      <pc:docMkLst>
        <pc:docMk/>
      </pc:docMkLst>
      <pc:sldChg chg="modSp add mod">
        <pc:chgData name="Donna de Geest" userId="30caa4a7-31d1-495d-86d1-a6412b99cd0f" providerId="ADAL" clId="{E14BCA44-2436-414B-BCDE-285FADFA8BC8}" dt="2025-04-19T04:41:51.822" v="2017" actId="27636"/>
        <pc:sldMkLst>
          <pc:docMk/>
          <pc:sldMk cId="3752632611" sldId="263"/>
        </pc:sldMkLst>
        <pc:spChg chg="mod">
          <ac:chgData name="Donna de Geest" userId="30caa4a7-31d1-495d-86d1-a6412b99cd0f" providerId="ADAL" clId="{E14BCA44-2436-414B-BCDE-285FADFA8BC8}" dt="2025-04-19T04:41:51.822" v="2017" actId="27636"/>
          <ac:spMkLst>
            <pc:docMk/>
            <pc:sldMk cId="3752632611" sldId="263"/>
            <ac:spMk id="16" creationId="{65DD251D-5997-A80A-7075-78F1A65858B4}"/>
          </ac:spMkLst>
        </pc:spChg>
      </pc:sldChg>
      <pc:sldChg chg="delSp modSp mod ord modNotesTx">
        <pc:chgData name="Donna de Geest" userId="30caa4a7-31d1-495d-86d1-a6412b99cd0f" providerId="ADAL" clId="{E14BCA44-2436-414B-BCDE-285FADFA8BC8}" dt="2025-04-18T09:24:28.828" v="1950" actId="20577"/>
        <pc:sldMkLst>
          <pc:docMk/>
          <pc:sldMk cId="2428382076" sldId="273"/>
        </pc:sldMkLst>
        <pc:spChg chg="mod">
          <ac:chgData name="Donna de Geest" userId="30caa4a7-31d1-495d-86d1-a6412b99cd0f" providerId="ADAL" clId="{E14BCA44-2436-414B-BCDE-285FADFA8BC8}" dt="2025-04-18T08:57:18.930" v="1870" actId="20577"/>
          <ac:spMkLst>
            <pc:docMk/>
            <pc:sldMk cId="2428382076" sldId="273"/>
            <ac:spMk id="2" creationId="{25227419-351A-2B20-DBEA-C5C834B7A58D}"/>
          </ac:spMkLst>
        </pc:spChg>
        <pc:spChg chg="mod">
          <ac:chgData name="Donna de Geest" userId="30caa4a7-31d1-495d-86d1-a6412b99cd0f" providerId="ADAL" clId="{E14BCA44-2436-414B-BCDE-285FADFA8BC8}" dt="2025-04-18T08:59:39.127" v="1895" actId="20577"/>
          <ac:spMkLst>
            <pc:docMk/>
            <pc:sldMk cId="2428382076" sldId="273"/>
            <ac:spMk id="4" creationId="{7A12B8DA-3E11-F6B9-D377-46CC7DF70EE2}"/>
          </ac:spMkLst>
        </pc:spChg>
        <pc:spChg chg="del">
          <ac:chgData name="Donna de Geest" userId="30caa4a7-31d1-495d-86d1-a6412b99cd0f" providerId="ADAL" clId="{E14BCA44-2436-414B-BCDE-285FADFA8BC8}" dt="2025-04-18T08:59:43.063" v="1896" actId="478"/>
          <ac:spMkLst>
            <pc:docMk/>
            <pc:sldMk cId="2428382076" sldId="273"/>
            <ac:spMk id="11" creationId="{77C75E90-A68D-2D8B-B464-2A0F3E0A44A7}"/>
          </ac:spMkLst>
        </pc:spChg>
      </pc:sldChg>
      <pc:sldChg chg="modNotesTx">
        <pc:chgData name="Donna de Geest" userId="30caa4a7-31d1-495d-86d1-a6412b99cd0f" providerId="ADAL" clId="{E14BCA44-2436-414B-BCDE-285FADFA8BC8}" dt="2025-04-18T10:09:20.200" v="2013" actId="20577"/>
        <pc:sldMkLst>
          <pc:docMk/>
          <pc:sldMk cId="3016317198" sldId="276"/>
        </pc:sldMkLst>
      </pc:sldChg>
      <pc:sldChg chg="ord">
        <pc:chgData name="Donna de Geest" userId="30caa4a7-31d1-495d-86d1-a6412b99cd0f" providerId="ADAL" clId="{E14BCA44-2436-414B-BCDE-285FADFA8BC8}" dt="2025-04-17T16:13:46.295" v="1369"/>
        <pc:sldMkLst>
          <pc:docMk/>
          <pc:sldMk cId="3711568537" sldId="368"/>
        </pc:sldMkLst>
      </pc:sldChg>
      <pc:sldChg chg="modSp mod ord">
        <pc:chgData name="Donna de Geest" userId="30caa4a7-31d1-495d-86d1-a6412b99cd0f" providerId="ADAL" clId="{E14BCA44-2436-414B-BCDE-285FADFA8BC8}" dt="2025-04-17T16:13:57.246" v="1371"/>
        <pc:sldMkLst>
          <pc:docMk/>
          <pc:sldMk cId="4174248642" sldId="371"/>
        </pc:sldMkLst>
        <pc:spChg chg="mod">
          <ac:chgData name="Donna de Geest" userId="30caa4a7-31d1-495d-86d1-a6412b99cd0f" providerId="ADAL" clId="{E14BCA44-2436-414B-BCDE-285FADFA8BC8}" dt="2025-04-16T12:15:00.682" v="21" actId="20577"/>
          <ac:spMkLst>
            <pc:docMk/>
            <pc:sldMk cId="4174248642" sldId="371"/>
            <ac:spMk id="8" creationId="{C459E2FE-0EBF-8316-A86C-F2AAAC1B19F5}"/>
          </ac:spMkLst>
        </pc:spChg>
      </pc:sldChg>
      <pc:sldChg chg="modSp mod">
        <pc:chgData name="Donna de Geest" userId="30caa4a7-31d1-495d-86d1-a6412b99cd0f" providerId="ADAL" clId="{E14BCA44-2436-414B-BCDE-285FADFA8BC8}" dt="2025-04-18T08:56:21.405" v="1834" actId="20577"/>
        <pc:sldMkLst>
          <pc:docMk/>
          <pc:sldMk cId="999205399" sldId="379"/>
        </pc:sldMkLst>
        <pc:spChg chg="mod">
          <ac:chgData name="Donna de Geest" userId="30caa4a7-31d1-495d-86d1-a6412b99cd0f" providerId="ADAL" clId="{E14BCA44-2436-414B-BCDE-285FADFA8BC8}" dt="2025-04-18T08:54:45.587" v="1804"/>
          <ac:spMkLst>
            <pc:docMk/>
            <pc:sldMk cId="999205399" sldId="379"/>
            <ac:spMk id="6" creationId="{7231DE76-2000-8FC6-F8CC-76808A80D316}"/>
          </ac:spMkLst>
        </pc:spChg>
        <pc:spChg chg="mod">
          <ac:chgData name="Donna de Geest" userId="30caa4a7-31d1-495d-86d1-a6412b99cd0f" providerId="ADAL" clId="{E14BCA44-2436-414B-BCDE-285FADFA8BC8}" dt="2025-04-18T08:56:21.405" v="1834" actId="20577"/>
          <ac:spMkLst>
            <pc:docMk/>
            <pc:sldMk cId="999205399" sldId="379"/>
            <ac:spMk id="11" creationId="{5F71FB1C-E18C-2B8E-0474-8CE4EA15BA4A}"/>
          </ac:spMkLst>
        </pc:spChg>
      </pc:sldChg>
      <pc:sldChg chg="modSp modNotesTx">
        <pc:chgData name="Donna de Geest" userId="30caa4a7-31d1-495d-86d1-a6412b99cd0f" providerId="ADAL" clId="{E14BCA44-2436-414B-BCDE-285FADFA8BC8}" dt="2025-04-17T16:16:22.758" v="1617" actId="20577"/>
        <pc:sldMkLst>
          <pc:docMk/>
          <pc:sldMk cId="4222102286" sldId="380"/>
        </pc:sldMkLst>
        <pc:graphicFrameChg chg="mod">
          <ac:chgData name="Donna de Geest" userId="30caa4a7-31d1-495d-86d1-a6412b99cd0f" providerId="ADAL" clId="{E14BCA44-2436-414B-BCDE-285FADFA8BC8}" dt="2025-04-16T11:49:25.063" v="1"/>
          <ac:graphicFrameMkLst>
            <pc:docMk/>
            <pc:sldMk cId="4222102286" sldId="380"/>
            <ac:graphicFrameMk id="6" creationId="{43B1021B-AE13-304F-A551-3B540FD395B1}"/>
          </ac:graphicFrameMkLst>
        </pc:graphicFrameChg>
      </pc:sldChg>
      <pc:sldChg chg="modSp mod modNotesTx">
        <pc:chgData name="Donna de Geest" userId="30caa4a7-31d1-495d-86d1-a6412b99cd0f" providerId="ADAL" clId="{E14BCA44-2436-414B-BCDE-285FADFA8BC8}" dt="2025-04-17T14:26:46.990" v="43" actId="20577"/>
        <pc:sldMkLst>
          <pc:docMk/>
          <pc:sldMk cId="3254780372" sldId="383"/>
        </pc:sldMkLst>
        <pc:spChg chg="mod">
          <ac:chgData name="Donna de Geest" userId="30caa4a7-31d1-495d-86d1-a6412b99cd0f" providerId="ADAL" clId="{E14BCA44-2436-414B-BCDE-285FADFA8BC8}" dt="2025-04-16T11:33:21.562" v="0" actId="20577"/>
          <ac:spMkLst>
            <pc:docMk/>
            <pc:sldMk cId="3254780372" sldId="383"/>
            <ac:spMk id="2" creationId="{23D09BAC-A0A5-17A3-9736-6297FB603EB0}"/>
          </ac:spMkLst>
        </pc:spChg>
      </pc:sldChg>
      <pc:sldChg chg="modNotesTx">
        <pc:chgData name="Donna de Geest" userId="30caa4a7-31d1-495d-86d1-a6412b99cd0f" providerId="ADAL" clId="{E14BCA44-2436-414B-BCDE-285FADFA8BC8}" dt="2025-04-18T08:36:15.496" v="1717"/>
        <pc:sldMkLst>
          <pc:docMk/>
          <pc:sldMk cId="2642629538" sldId="385"/>
        </pc:sldMkLst>
      </pc:sldChg>
      <pc:sldChg chg="addSp delSp modSp mod modNotesTx">
        <pc:chgData name="Donna de Geest" userId="30caa4a7-31d1-495d-86d1-a6412b99cd0f" providerId="ADAL" clId="{E14BCA44-2436-414B-BCDE-285FADFA8BC8}" dt="2025-04-18T08:39:20.618" v="1719" actId="20577"/>
        <pc:sldMkLst>
          <pc:docMk/>
          <pc:sldMk cId="2646687261" sldId="386"/>
        </pc:sldMkLst>
        <pc:picChg chg="add mod">
          <ac:chgData name="Donna de Geest" userId="30caa4a7-31d1-495d-86d1-a6412b99cd0f" providerId="ADAL" clId="{E14BCA44-2436-414B-BCDE-285FADFA8BC8}" dt="2025-04-17T16:10:53.756" v="1191"/>
          <ac:picMkLst>
            <pc:docMk/>
            <pc:sldMk cId="2646687261" sldId="386"/>
            <ac:picMk id="2" creationId="{292E80DF-535A-DF4A-76CA-41A71AD397FE}"/>
          </ac:picMkLst>
        </pc:picChg>
      </pc:sldChg>
      <pc:sldChg chg="modSp mod modNotesTx">
        <pc:chgData name="Donna de Geest" userId="30caa4a7-31d1-495d-86d1-a6412b99cd0f" providerId="ADAL" clId="{E14BCA44-2436-414B-BCDE-285FADFA8BC8}" dt="2025-04-18T08:46:20.677" v="1741" actId="20577"/>
        <pc:sldMkLst>
          <pc:docMk/>
          <pc:sldMk cId="119627248" sldId="387"/>
        </pc:sldMkLst>
        <pc:spChg chg="mod">
          <ac:chgData name="Donna de Geest" userId="30caa4a7-31d1-495d-86d1-a6412b99cd0f" providerId="ADAL" clId="{E14BCA44-2436-414B-BCDE-285FADFA8BC8}" dt="2025-04-18T08:46:20.677" v="1741" actId="20577"/>
          <ac:spMkLst>
            <pc:docMk/>
            <pc:sldMk cId="119627248" sldId="387"/>
            <ac:spMk id="8" creationId="{00000000-0000-0000-0000-000000000000}"/>
          </ac:spMkLst>
        </pc:spChg>
      </pc:sldChg>
      <pc:sldChg chg="modNotesTx">
        <pc:chgData name="Donna de Geest" userId="30caa4a7-31d1-495d-86d1-a6412b99cd0f" providerId="ADAL" clId="{E14BCA44-2436-414B-BCDE-285FADFA8BC8}" dt="2025-04-18T08:49:58.074" v="1800" actId="20577"/>
        <pc:sldMkLst>
          <pc:docMk/>
          <pc:sldMk cId="2253766623" sldId="388"/>
        </pc:sldMkLst>
      </pc:sldChg>
      <pc:sldChg chg="addSp delSp modSp mod modAnim">
        <pc:chgData name="Donna de Geest" userId="30caa4a7-31d1-495d-86d1-a6412b99cd0f" providerId="ADAL" clId="{E14BCA44-2436-414B-BCDE-285FADFA8BC8}" dt="2025-04-17T14:49:10.537" v="59"/>
        <pc:sldMkLst>
          <pc:docMk/>
          <pc:sldMk cId="1428031304" sldId="389"/>
        </pc:sldMkLst>
        <pc:spChg chg="mod">
          <ac:chgData name="Donna de Geest" userId="30caa4a7-31d1-495d-86d1-a6412b99cd0f" providerId="ADAL" clId="{E14BCA44-2436-414B-BCDE-285FADFA8BC8}" dt="2025-04-17T14:48:21.241" v="46" actId="21"/>
          <ac:spMkLst>
            <pc:docMk/>
            <pc:sldMk cId="1428031304" sldId="389"/>
            <ac:spMk id="2" creationId="{00000000-0000-0000-0000-000000000000}"/>
          </ac:spMkLst>
        </pc:spChg>
        <pc:spChg chg="add mod">
          <ac:chgData name="Donna de Geest" userId="30caa4a7-31d1-495d-86d1-a6412b99cd0f" providerId="ADAL" clId="{E14BCA44-2436-414B-BCDE-285FADFA8BC8}" dt="2025-04-17T14:48:56.615" v="54" actId="1076"/>
          <ac:spMkLst>
            <pc:docMk/>
            <pc:sldMk cId="1428031304" sldId="389"/>
            <ac:spMk id="8" creationId="{274F5A61-13F8-1376-9D45-C3C8AF7FA126}"/>
          </ac:spMkLst>
        </pc:spChg>
      </pc:sldChg>
      <pc:sldChg chg="modSp mod modNotesTx">
        <pc:chgData name="Donna de Geest" userId="30caa4a7-31d1-495d-86d1-a6412b99cd0f" providerId="ADAL" clId="{E14BCA44-2436-414B-BCDE-285FADFA8BC8}" dt="2025-04-17T14:51:04.787" v="105" actId="20577"/>
        <pc:sldMkLst>
          <pc:docMk/>
          <pc:sldMk cId="3117193786" sldId="391"/>
        </pc:sldMkLst>
        <pc:picChg chg="mod">
          <ac:chgData name="Donna de Geest" userId="30caa4a7-31d1-495d-86d1-a6412b99cd0f" providerId="ADAL" clId="{E14BCA44-2436-414B-BCDE-285FADFA8BC8}" dt="2025-04-17T14:49:40.970" v="60" actId="14100"/>
          <ac:picMkLst>
            <pc:docMk/>
            <pc:sldMk cId="3117193786" sldId="391"/>
            <ac:picMk id="2" creationId="{00000000-0000-0000-0000-000000000000}"/>
          </ac:picMkLst>
        </pc:picChg>
      </pc:sldChg>
      <pc:sldChg chg="modAnim modNotesTx">
        <pc:chgData name="Donna de Geest" userId="30caa4a7-31d1-495d-86d1-a6412b99cd0f" providerId="ADAL" clId="{E14BCA44-2436-414B-BCDE-285FADFA8BC8}" dt="2025-04-17T14:52:31.238" v="213" actId="20577"/>
        <pc:sldMkLst>
          <pc:docMk/>
          <pc:sldMk cId="1073889236" sldId="392"/>
        </pc:sldMkLst>
      </pc:sldChg>
      <pc:sldChg chg="ord">
        <pc:chgData name="Donna de Geest" userId="30caa4a7-31d1-495d-86d1-a6412b99cd0f" providerId="ADAL" clId="{E14BCA44-2436-414B-BCDE-285FADFA8BC8}" dt="2025-04-17T14:53:55.261" v="215"/>
        <pc:sldMkLst>
          <pc:docMk/>
          <pc:sldMk cId="4033324747" sldId="393"/>
        </pc:sldMkLst>
      </pc:sldChg>
      <pc:sldChg chg="addSp delSp modSp mod ord modNotesTx">
        <pc:chgData name="Donna de Geest" userId="30caa4a7-31d1-495d-86d1-a6412b99cd0f" providerId="ADAL" clId="{E14BCA44-2436-414B-BCDE-285FADFA8BC8}" dt="2025-04-17T15:04:22.292" v="360" actId="1076"/>
        <pc:sldMkLst>
          <pc:docMk/>
          <pc:sldMk cId="198448507" sldId="395"/>
        </pc:sldMkLst>
        <pc:spChg chg="mod">
          <ac:chgData name="Donna de Geest" userId="30caa4a7-31d1-495d-86d1-a6412b99cd0f" providerId="ADAL" clId="{E14BCA44-2436-414B-BCDE-285FADFA8BC8}" dt="2025-04-17T15:02:19.082" v="306" actId="1036"/>
          <ac:spMkLst>
            <pc:docMk/>
            <pc:sldMk cId="198448507" sldId="395"/>
            <ac:spMk id="2" creationId="{F463FD60-E22E-3242-A144-FE3E855D8AA7}"/>
          </ac:spMkLst>
        </pc:spChg>
        <pc:spChg chg="mod">
          <ac:chgData name="Donna de Geest" userId="30caa4a7-31d1-495d-86d1-a6412b99cd0f" providerId="ADAL" clId="{E14BCA44-2436-414B-BCDE-285FADFA8BC8}" dt="2025-04-17T15:02:19.082" v="306" actId="1036"/>
          <ac:spMkLst>
            <pc:docMk/>
            <pc:sldMk cId="198448507" sldId="395"/>
            <ac:spMk id="19" creationId="{92952EC1-1489-AE9E-DE98-B907FB88586B}"/>
          </ac:spMkLst>
        </pc:spChg>
        <pc:spChg chg="mod">
          <ac:chgData name="Donna de Geest" userId="30caa4a7-31d1-495d-86d1-a6412b99cd0f" providerId="ADAL" clId="{E14BCA44-2436-414B-BCDE-285FADFA8BC8}" dt="2025-04-17T15:02:19.082" v="306" actId="1036"/>
          <ac:spMkLst>
            <pc:docMk/>
            <pc:sldMk cId="198448507" sldId="395"/>
            <ac:spMk id="21" creationId="{02062D4E-69FD-1843-6A91-88D2FAEA5C14}"/>
          </ac:spMkLst>
        </pc:spChg>
        <pc:spChg chg="mod">
          <ac:chgData name="Donna de Geest" userId="30caa4a7-31d1-495d-86d1-a6412b99cd0f" providerId="ADAL" clId="{E14BCA44-2436-414B-BCDE-285FADFA8BC8}" dt="2025-04-17T15:04:22.292" v="360" actId="1076"/>
          <ac:spMkLst>
            <pc:docMk/>
            <pc:sldMk cId="198448507" sldId="395"/>
            <ac:spMk id="25" creationId="{3D2DA9D2-07C5-9EE8-C5E7-D307F3945ECD}"/>
          </ac:spMkLst>
        </pc:spChg>
        <pc:spChg chg="mod">
          <ac:chgData name="Donna de Geest" userId="30caa4a7-31d1-495d-86d1-a6412b99cd0f" providerId="ADAL" clId="{E14BCA44-2436-414B-BCDE-285FADFA8BC8}" dt="2025-04-17T15:02:19.082" v="306" actId="1036"/>
          <ac:spMkLst>
            <pc:docMk/>
            <pc:sldMk cId="198448507" sldId="395"/>
            <ac:spMk id="33" creationId="{2482905D-91AA-59FB-7D38-52101423100C}"/>
          </ac:spMkLst>
        </pc:spChg>
        <pc:spChg chg="mod">
          <ac:chgData name="Donna de Geest" userId="30caa4a7-31d1-495d-86d1-a6412b99cd0f" providerId="ADAL" clId="{E14BCA44-2436-414B-BCDE-285FADFA8BC8}" dt="2025-04-17T15:02:19.082" v="306" actId="1036"/>
          <ac:spMkLst>
            <pc:docMk/>
            <pc:sldMk cId="198448507" sldId="395"/>
            <ac:spMk id="34" creationId="{355DDB1F-7315-2B84-30C8-869767017D78}"/>
          </ac:spMkLst>
        </pc:spChg>
        <pc:spChg chg="mod">
          <ac:chgData name="Donna de Geest" userId="30caa4a7-31d1-495d-86d1-a6412b99cd0f" providerId="ADAL" clId="{E14BCA44-2436-414B-BCDE-285FADFA8BC8}" dt="2025-04-17T15:02:19.082" v="306" actId="1036"/>
          <ac:spMkLst>
            <pc:docMk/>
            <pc:sldMk cId="198448507" sldId="395"/>
            <ac:spMk id="37" creationId="{3EFFF694-C53E-5610-9C27-7B8D637F7D0F}"/>
          </ac:spMkLst>
        </pc:spChg>
        <pc:spChg chg="mod">
          <ac:chgData name="Donna de Geest" userId="30caa4a7-31d1-495d-86d1-a6412b99cd0f" providerId="ADAL" clId="{E14BCA44-2436-414B-BCDE-285FADFA8BC8}" dt="2025-04-17T15:02:19.082" v="306" actId="1036"/>
          <ac:spMkLst>
            <pc:docMk/>
            <pc:sldMk cId="198448507" sldId="395"/>
            <ac:spMk id="43" creationId="{98D971B2-8F35-AD75-F2B7-B2BCA5FFDA8D}"/>
          </ac:spMkLst>
        </pc:spChg>
        <pc:spChg chg="mod">
          <ac:chgData name="Donna de Geest" userId="30caa4a7-31d1-495d-86d1-a6412b99cd0f" providerId="ADAL" clId="{E14BCA44-2436-414B-BCDE-285FADFA8BC8}" dt="2025-04-17T15:02:19.082" v="306" actId="1036"/>
          <ac:spMkLst>
            <pc:docMk/>
            <pc:sldMk cId="198448507" sldId="395"/>
            <ac:spMk id="44" creationId="{B5179EFC-873F-223B-50BC-66A2A88D79BF}"/>
          </ac:spMkLst>
        </pc:spChg>
        <pc:spChg chg="mod">
          <ac:chgData name="Donna de Geest" userId="30caa4a7-31d1-495d-86d1-a6412b99cd0f" providerId="ADAL" clId="{E14BCA44-2436-414B-BCDE-285FADFA8BC8}" dt="2025-04-17T15:02:19.082" v="306" actId="1036"/>
          <ac:spMkLst>
            <pc:docMk/>
            <pc:sldMk cId="198448507" sldId="395"/>
            <ac:spMk id="46" creationId="{AB01EE4A-C698-AC7C-9DAD-497B11770B72}"/>
          </ac:spMkLst>
        </pc:spChg>
        <pc:spChg chg="mod">
          <ac:chgData name="Donna de Geest" userId="30caa4a7-31d1-495d-86d1-a6412b99cd0f" providerId="ADAL" clId="{E14BCA44-2436-414B-BCDE-285FADFA8BC8}" dt="2025-04-17T15:03:05.792" v="353" actId="1036"/>
          <ac:spMkLst>
            <pc:docMk/>
            <pc:sldMk cId="198448507" sldId="395"/>
            <ac:spMk id="48" creationId="{706EEECB-20BF-0B95-8050-35E900BAAFB3}"/>
          </ac:spMkLst>
        </pc:spChg>
        <pc:grpChg chg="mod">
          <ac:chgData name="Donna de Geest" userId="30caa4a7-31d1-495d-86d1-a6412b99cd0f" providerId="ADAL" clId="{E14BCA44-2436-414B-BCDE-285FADFA8BC8}" dt="2025-04-17T15:02:37.227" v="310" actId="1076"/>
          <ac:grpSpMkLst>
            <pc:docMk/>
            <pc:sldMk cId="198448507" sldId="395"/>
            <ac:grpSpMk id="137" creationId="{9280B170-D214-6C22-B20F-DCD91E0C8BD1}"/>
          </ac:grpSpMkLst>
        </pc:grpChg>
        <pc:cxnChg chg="mod">
          <ac:chgData name="Donna de Geest" userId="30caa4a7-31d1-495d-86d1-a6412b99cd0f" providerId="ADAL" clId="{E14BCA44-2436-414B-BCDE-285FADFA8BC8}" dt="2025-04-17T15:03:47.697" v="359" actId="554"/>
          <ac:cxnSpMkLst>
            <pc:docMk/>
            <pc:sldMk cId="198448507" sldId="395"/>
            <ac:cxnSpMk id="26" creationId="{ACAED83A-B2E3-31D3-75F5-CA0AEDD8E78D}"/>
          </ac:cxnSpMkLst>
        </pc:cxnChg>
        <pc:cxnChg chg="mod">
          <ac:chgData name="Donna de Geest" userId="30caa4a7-31d1-495d-86d1-a6412b99cd0f" providerId="ADAL" clId="{E14BCA44-2436-414B-BCDE-285FADFA8BC8}" dt="2025-04-17T15:03:47.697" v="359" actId="554"/>
          <ac:cxnSpMkLst>
            <pc:docMk/>
            <pc:sldMk cId="198448507" sldId="395"/>
            <ac:cxnSpMk id="49" creationId="{F8E22365-E9A7-6D88-C9D1-3752518251EF}"/>
          </ac:cxnSpMkLst>
        </pc:cxnChg>
      </pc:sldChg>
      <pc:sldChg chg="del">
        <pc:chgData name="Donna de Geest" userId="30caa4a7-31d1-495d-86d1-a6412b99cd0f" providerId="ADAL" clId="{E14BCA44-2436-414B-BCDE-285FADFA8BC8}" dt="2025-04-19T04:58:50.872" v="2020" actId="47"/>
        <pc:sldMkLst>
          <pc:docMk/>
          <pc:sldMk cId="1624687319" sldId="399"/>
        </pc:sldMkLst>
      </pc:sldChg>
      <pc:sldChg chg="addSp delSp modSp del mod">
        <pc:chgData name="Donna de Geest" userId="30caa4a7-31d1-495d-86d1-a6412b99cd0f" providerId="ADAL" clId="{E14BCA44-2436-414B-BCDE-285FADFA8BC8}" dt="2025-04-19T04:59:22.944" v="2021" actId="47"/>
        <pc:sldMkLst>
          <pc:docMk/>
          <pc:sldMk cId="1540154449" sldId="400"/>
        </pc:sldMkLst>
        <pc:spChg chg="mod">
          <ac:chgData name="Donna de Geest" userId="30caa4a7-31d1-495d-86d1-a6412b99cd0f" providerId="ADAL" clId="{E14BCA44-2436-414B-BCDE-285FADFA8BC8}" dt="2025-04-18T08:32:09.351" v="1713" actId="6549"/>
          <ac:spMkLst>
            <pc:docMk/>
            <pc:sldMk cId="1540154449" sldId="400"/>
            <ac:spMk id="4" creationId="{300B1AA0-D4A3-DBD9-FE14-6F8F920C85F0}"/>
          </ac:spMkLst>
        </pc:spChg>
        <pc:spChg chg="add del">
          <ac:chgData name="Donna de Geest" userId="30caa4a7-31d1-495d-86d1-a6412b99cd0f" providerId="ADAL" clId="{E14BCA44-2436-414B-BCDE-285FADFA8BC8}" dt="2025-04-18T08:31:56.247" v="1707" actId="22"/>
          <ac:spMkLst>
            <pc:docMk/>
            <pc:sldMk cId="1540154449" sldId="400"/>
            <ac:spMk id="7" creationId="{869463ED-69FD-2223-3AB5-AFCE6D0BC2AD}"/>
          </ac:spMkLst>
        </pc:spChg>
        <pc:spChg chg="add mod">
          <ac:chgData name="Donna de Geest" userId="30caa4a7-31d1-495d-86d1-a6412b99cd0f" providerId="ADAL" clId="{E14BCA44-2436-414B-BCDE-285FADFA8BC8}" dt="2025-04-18T08:32:10.235" v="1714"/>
          <ac:spMkLst>
            <pc:docMk/>
            <pc:sldMk cId="1540154449" sldId="400"/>
            <ac:spMk id="8" creationId="{126B2485-3151-55DC-5CA7-E90C83E81E5E}"/>
          </ac:spMkLst>
        </pc:spChg>
        <pc:spChg chg="mod">
          <ac:chgData name="Donna de Geest" userId="30caa4a7-31d1-495d-86d1-a6412b99cd0f" providerId="ADAL" clId="{E14BCA44-2436-414B-BCDE-285FADFA8BC8}" dt="2025-04-18T08:51:16.480" v="1802" actId="404"/>
          <ac:spMkLst>
            <pc:docMk/>
            <pc:sldMk cId="1540154449" sldId="400"/>
            <ac:spMk id="12" creationId="{CCE0B9AA-4CC7-9097-F314-E32406C34730}"/>
          </ac:spMkLst>
        </pc:spChg>
        <pc:graphicFrameChg chg="add mod">
          <ac:chgData name="Donna de Geest" userId="30caa4a7-31d1-495d-86d1-a6412b99cd0f" providerId="ADAL" clId="{E14BCA44-2436-414B-BCDE-285FADFA8BC8}" dt="2025-04-18T08:32:19.627" v="1715" actId="1076"/>
          <ac:graphicFrameMkLst>
            <pc:docMk/>
            <pc:sldMk cId="1540154449" sldId="400"/>
            <ac:graphicFrameMk id="9" creationId="{0806B749-7F4A-341A-8862-707E06A108E8}"/>
          </ac:graphicFrameMkLst>
        </pc:graphicFrameChg>
      </pc:sldChg>
      <pc:sldChg chg="modNotesTx">
        <pc:chgData name="Donna de Geest" userId="30caa4a7-31d1-495d-86d1-a6412b99cd0f" providerId="ADAL" clId="{E14BCA44-2436-414B-BCDE-285FADFA8BC8}" dt="2025-04-17T16:13:12.719" v="1367" actId="20577"/>
        <pc:sldMkLst>
          <pc:docMk/>
          <pc:sldMk cId="3942411084" sldId="401"/>
        </pc:sldMkLst>
      </pc:sldChg>
      <pc:sldChg chg="modNotesTx">
        <pc:chgData name="Donna de Geest" userId="30caa4a7-31d1-495d-86d1-a6412b99cd0f" providerId="ADAL" clId="{E14BCA44-2436-414B-BCDE-285FADFA8BC8}" dt="2025-04-17T16:15:44.720" v="1529" actId="20577"/>
        <pc:sldMkLst>
          <pc:docMk/>
          <pc:sldMk cId="3057066028" sldId="402"/>
        </pc:sldMkLst>
      </pc:sldChg>
      <pc:sldChg chg="modSp mod modNotesTx">
        <pc:chgData name="Donna de Geest" userId="30caa4a7-31d1-495d-86d1-a6412b99cd0f" providerId="ADAL" clId="{E14BCA44-2436-414B-BCDE-285FADFA8BC8}" dt="2025-04-19T04:42:56.502" v="2018" actId="20577"/>
        <pc:sldMkLst>
          <pc:docMk/>
          <pc:sldMk cId="2449694373" sldId="414"/>
        </pc:sldMkLst>
        <pc:spChg chg="mod">
          <ac:chgData name="Donna de Geest" userId="30caa4a7-31d1-495d-86d1-a6412b99cd0f" providerId="ADAL" clId="{E14BCA44-2436-414B-BCDE-285FADFA8BC8}" dt="2025-04-18T08:57:05.115" v="1851" actId="20577"/>
          <ac:spMkLst>
            <pc:docMk/>
            <pc:sldMk cId="2449694373" sldId="414"/>
            <ac:spMk id="2" creationId="{25227419-351A-2B20-DBEA-C5C834B7A58D}"/>
          </ac:spMkLst>
        </pc:spChg>
        <pc:spChg chg="mod">
          <ac:chgData name="Donna de Geest" userId="30caa4a7-31d1-495d-86d1-a6412b99cd0f" providerId="ADAL" clId="{E14BCA44-2436-414B-BCDE-285FADFA8BC8}" dt="2025-04-16T12:13:59.996" v="13" actId="20577"/>
          <ac:spMkLst>
            <pc:docMk/>
            <pc:sldMk cId="2449694373" sldId="414"/>
            <ac:spMk id="4" creationId="{7A12B8DA-3E11-F6B9-D377-46CC7DF70EE2}"/>
          </ac:spMkLst>
        </pc:spChg>
        <pc:spChg chg="mod">
          <ac:chgData name="Donna de Geest" userId="30caa4a7-31d1-495d-86d1-a6412b99cd0f" providerId="ADAL" clId="{E14BCA44-2436-414B-BCDE-285FADFA8BC8}" dt="2025-04-19T04:42:56.502" v="2018" actId="20577"/>
          <ac:spMkLst>
            <pc:docMk/>
            <pc:sldMk cId="2449694373" sldId="414"/>
            <ac:spMk id="8" creationId="{C459E2FE-0EBF-8316-A86C-F2AAAC1B19F5}"/>
          </ac:spMkLst>
        </pc:spChg>
      </pc:sldChg>
      <pc:sldChg chg="modNotesTx">
        <pc:chgData name="Donna de Geest" userId="30caa4a7-31d1-495d-86d1-a6412b99cd0f" providerId="ADAL" clId="{E14BCA44-2436-414B-BCDE-285FADFA8BC8}" dt="2025-04-17T16:16:52.300" v="1672" actId="20577"/>
        <pc:sldMkLst>
          <pc:docMk/>
          <pc:sldMk cId="925480304" sldId="415"/>
        </pc:sldMkLst>
      </pc:sldChg>
      <pc:sldChg chg="modSp mod">
        <pc:chgData name="Donna de Geest" userId="30caa4a7-31d1-495d-86d1-a6412b99cd0f" providerId="ADAL" clId="{E14BCA44-2436-414B-BCDE-285FADFA8BC8}" dt="2025-04-17T14:43:49.348" v="45" actId="20577"/>
        <pc:sldMkLst>
          <pc:docMk/>
          <pc:sldMk cId="1384763537" sldId="417"/>
        </pc:sldMkLst>
        <pc:spChg chg="mod">
          <ac:chgData name="Donna de Geest" userId="30caa4a7-31d1-495d-86d1-a6412b99cd0f" providerId="ADAL" clId="{E14BCA44-2436-414B-BCDE-285FADFA8BC8}" dt="2025-04-17T14:43:49.348" v="45" actId="20577"/>
          <ac:spMkLst>
            <pc:docMk/>
            <pc:sldMk cId="1384763537" sldId="417"/>
            <ac:spMk id="26" creationId="{6554DBB6-36EE-1502-6DE9-F735A8C59B4B}"/>
          </ac:spMkLst>
        </pc:spChg>
      </pc:sldChg>
      <pc:sldChg chg="add">
        <pc:chgData name="Donna de Geest" userId="30caa4a7-31d1-495d-86d1-a6412b99cd0f" providerId="ADAL" clId="{E14BCA44-2436-414B-BCDE-285FADFA8BC8}" dt="2025-04-18T08:50:21.286" v="1801"/>
        <pc:sldMkLst>
          <pc:docMk/>
          <pc:sldMk cId="2067908477" sldId="418"/>
        </pc:sldMkLst>
      </pc:sldChg>
      <pc:sldChg chg="addSp delSp modSp add del mod">
        <pc:chgData name="Donna de Geest" userId="30caa4a7-31d1-495d-86d1-a6412b99cd0f" providerId="ADAL" clId="{E14BCA44-2436-414B-BCDE-285FADFA8BC8}" dt="2025-04-18T08:32:26.787" v="1716" actId="47"/>
        <pc:sldMkLst>
          <pc:docMk/>
          <pc:sldMk cId="3356048276" sldId="418"/>
        </pc:sldMkLst>
      </pc:sldChg>
      <pc:sldChg chg="add">
        <pc:chgData name="Donna de Geest" userId="30caa4a7-31d1-495d-86d1-a6412b99cd0f" providerId="ADAL" clId="{E14BCA44-2436-414B-BCDE-285FADFA8BC8}" dt="2025-04-19T04:58:47.552" v="2019"/>
        <pc:sldMkLst>
          <pc:docMk/>
          <pc:sldMk cId="334736621" sldId="419"/>
        </pc:sldMkLst>
      </pc:sldChg>
      <pc:sldChg chg="add">
        <pc:chgData name="Donna de Geest" userId="30caa4a7-31d1-495d-86d1-a6412b99cd0f" providerId="ADAL" clId="{E14BCA44-2436-414B-BCDE-285FADFA8BC8}" dt="2025-04-19T04:41:51.629" v="2015"/>
        <pc:sldMkLst>
          <pc:docMk/>
          <pc:sldMk cId="2277103883" sldId="640"/>
        </pc:sldMkLst>
      </pc:sldChg>
      <pc:sldChg chg="add">
        <pc:chgData name="Donna de Geest" userId="30caa4a7-31d1-495d-86d1-a6412b99cd0f" providerId="ADAL" clId="{E14BCA44-2436-414B-BCDE-285FADFA8BC8}" dt="2025-04-19T04:41:51.629" v="2015"/>
        <pc:sldMkLst>
          <pc:docMk/>
          <pc:sldMk cId="3789563087" sldId="2105"/>
        </pc:sldMkLst>
      </pc:sldChg>
      <pc:sldChg chg="add">
        <pc:chgData name="Donna de Geest" userId="30caa4a7-31d1-495d-86d1-a6412b99cd0f" providerId="ADAL" clId="{E14BCA44-2436-414B-BCDE-285FADFA8BC8}" dt="2025-04-19T04:41:51.629" v="2015"/>
        <pc:sldMkLst>
          <pc:docMk/>
          <pc:sldMk cId="55226673" sldId="2107"/>
        </pc:sldMkLst>
      </pc:sldChg>
      <pc:sldChg chg="modSp add mod">
        <pc:chgData name="Donna de Geest" userId="30caa4a7-31d1-495d-86d1-a6412b99cd0f" providerId="ADAL" clId="{E14BCA44-2436-414B-BCDE-285FADFA8BC8}" dt="2025-04-19T04:41:51.815" v="2016" actId="27636"/>
        <pc:sldMkLst>
          <pc:docMk/>
          <pc:sldMk cId="702622388" sldId="2108"/>
        </pc:sldMkLst>
        <pc:spChg chg="mod">
          <ac:chgData name="Donna de Geest" userId="30caa4a7-31d1-495d-86d1-a6412b99cd0f" providerId="ADAL" clId="{E14BCA44-2436-414B-BCDE-285FADFA8BC8}" dt="2025-04-19T04:41:51.815" v="2016" actId="27636"/>
          <ac:spMkLst>
            <pc:docMk/>
            <pc:sldMk cId="702622388" sldId="2108"/>
            <ac:spMk id="3" creationId="{B2E386E4-277E-90E0-87D2-BBB7E6E3BB22}"/>
          </ac:spMkLst>
        </pc:spChg>
      </pc:sldChg>
      <pc:sldChg chg="add">
        <pc:chgData name="Donna de Geest" userId="30caa4a7-31d1-495d-86d1-a6412b99cd0f" providerId="ADAL" clId="{E14BCA44-2436-414B-BCDE-285FADFA8BC8}" dt="2025-04-19T04:58:47.552" v="2019"/>
        <pc:sldMkLst>
          <pc:docMk/>
          <pc:sldMk cId="3699150257" sldId="2109"/>
        </pc:sldMkLst>
      </pc:sldChg>
      <pc:sldChg chg="add">
        <pc:chgData name="Donna de Geest" userId="30caa4a7-31d1-495d-86d1-a6412b99cd0f" providerId="ADAL" clId="{E14BCA44-2436-414B-BCDE-285FADFA8BC8}" dt="2025-04-19T04:58:47.552" v="2019"/>
        <pc:sldMkLst>
          <pc:docMk/>
          <pc:sldMk cId="1520935397" sldId="2110"/>
        </pc:sldMkLst>
      </pc:sldChg>
      <pc:sldChg chg="add">
        <pc:chgData name="Donna de Geest" userId="30caa4a7-31d1-495d-86d1-a6412b99cd0f" providerId="ADAL" clId="{E14BCA44-2436-414B-BCDE-285FADFA8BC8}" dt="2025-04-19T04:58:47.552" v="2019"/>
        <pc:sldMkLst>
          <pc:docMk/>
          <pc:sldMk cId="2696290004" sldId="2111"/>
        </pc:sldMkLst>
      </pc:sldChg>
      <pc:sldChg chg="add del">
        <pc:chgData name="Donna de Geest" userId="30caa4a7-31d1-495d-86d1-a6412b99cd0f" providerId="ADAL" clId="{E14BCA44-2436-414B-BCDE-285FADFA8BC8}" dt="2025-04-19T04:59:25.266" v="2022" actId="47"/>
        <pc:sldMkLst>
          <pc:docMk/>
          <pc:sldMk cId="3028427734" sldId="2112"/>
        </pc:sldMkLst>
      </pc:sldChg>
    </pc:docChg>
  </pc:docChgLst>
  <pc:docChgLst>
    <pc:chgData name="Donna de Geest" userId="30caa4a7-31d1-495d-86d1-a6412b99cd0f" providerId="ADAL" clId="{45D6CD7B-81BF-4C58-ACFB-76EA040B3C55}"/>
    <pc:docChg chg="undo redo custSel addSld delSld modSld sldOrd">
      <pc:chgData name="Donna de Geest" userId="30caa4a7-31d1-495d-86d1-a6412b99cd0f" providerId="ADAL" clId="{45D6CD7B-81BF-4C58-ACFB-76EA040B3C55}" dt="2025-04-02T15:43:16.181" v="3647" actId="6549"/>
      <pc:docMkLst>
        <pc:docMk/>
      </pc:docMkLst>
      <pc:sldChg chg="addSp delSp modSp mod">
        <pc:chgData name="Donna de Geest" userId="30caa4a7-31d1-495d-86d1-a6412b99cd0f" providerId="ADAL" clId="{45D6CD7B-81BF-4C58-ACFB-76EA040B3C55}" dt="2025-04-02T12:36:47.007" v="2056" actId="732"/>
        <pc:sldMkLst>
          <pc:docMk/>
          <pc:sldMk cId="109857222" sldId="256"/>
        </pc:sldMkLst>
      </pc:sldChg>
      <pc:sldChg chg="addSp delSp modSp new del mod">
        <pc:chgData name="Donna de Geest" userId="30caa4a7-31d1-495d-86d1-a6412b99cd0f" providerId="ADAL" clId="{45D6CD7B-81BF-4C58-ACFB-76EA040B3C55}" dt="2025-04-02T12:12:33.343" v="1687" actId="47"/>
        <pc:sldMkLst>
          <pc:docMk/>
          <pc:sldMk cId="2333458642" sldId="257"/>
        </pc:sldMkLst>
      </pc:sldChg>
      <pc:sldChg chg="addSp delSp modSp new del mod">
        <pc:chgData name="Donna de Geest" userId="30caa4a7-31d1-495d-86d1-a6412b99cd0f" providerId="ADAL" clId="{45D6CD7B-81BF-4C58-ACFB-76EA040B3C55}" dt="2025-04-02T12:13:45.743" v="1692" actId="47"/>
        <pc:sldMkLst>
          <pc:docMk/>
          <pc:sldMk cId="1356756386" sldId="258"/>
        </pc:sldMkLst>
      </pc:sldChg>
      <pc:sldChg chg="addSp delSp modSp new mod ord">
        <pc:chgData name="Donna de Geest" userId="30caa4a7-31d1-495d-86d1-a6412b99cd0f" providerId="ADAL" clId="{45D6CD7B-81BF-4C58-ACFB-76EA040B3C55}" dt="2025-04-02T13:44:54.948" v="2935"/>
        <pc:sldMkLst>
          <pc:docMk/>
          <pc:sldMk cId="2533948197" sldId="259"/>
        </pc:sldMkLst>
      </pc:sldChg>
      <pc:sldChg chg="addSp delSp modSp add del mod">
        <pc:chgData name="Donna de Geest" userId="30caa4a7-31d1-495d-86d1-a6412b99cd0f" providerId="ADAL" clId="{45D6CD7B-81BF-4C58-ACFB-76EA040B3C55}" dt="2025-04-02T13:32:11.161" v="2763" actId="47"/>
        <pc:sldMkLst>
          <pc:docMk/>
          <pc:sldMk cId="695858988" sldId="260"/>
        </pc:sldMkLst>
      </pc:sldChg>
      <pc:sldChg chg="addSp modSp add del mod">
        <pc:chgData name="Donna de Geest" userId="30caa4a7-31d1-495d-86d1-a6412b99cd0f" providerId="ADAL" clId="{45D6CD7B-81BF-4C58-ACFB-76EA040B3C55}" dt="2025-04-02T10:01:06.244" v="361" actId="47"/>
        <pc:sldMkLst>
          <pc:docMk/>
          <pc:sldMk cId="1940166130" sldId="260"/>
        </pc:sldMkLst>
      </pc:sldChg>
      <pc:sldChg chg="add del">
        <pc:chgData name="Donna de Geest" userId="30caa4a7-31d1-495d-86d1-a6412b99cd0f" providerId="ADAL" clId="{45D6CD7B-81BF-4C58-ACFB-76EA040B3C55}" dt="2025-04-02T11:13:41.603" v="546" actId="47"/>
        <pc:sldMkLst>
          <pc:docMk/>
          <pc:sldMk cId="1030870868" sldId="261"/>
        </pc:sldMkLst>
      </pc:sldChg>
      <pc:sldChg chg="addSp delSp modSp add mod">
        <pc:chgData name="Donna de Geest" userId="30caa4a7-31d1-495d-86d1-a6412b99cd0f" providerId="ADAL" clId="{45D6CD7B-81BF-4C58-ACFB-76EA040B3C55}" dt="2025-04-02T12:39:53.566" v="2141" actId="20577"/>
        <pc:sldMkLst>
          <pc:docMk/>
          <pc:sldMk cId="1964202847" sldId="261"/>
        </pc:sldMkLst>
      </pc:sldChg>
      <pc:sldChg chg="add del">
        <pc:chgData name="Donna de Geest" userId="30caa4a7-31d1-495d-86d1-a6412b99cd0f" providerId="ADAL" clId="{45D6CD7B-81BF-4C58-ACFB-76EA040B3C55}" dt="2025-04-02T11:13:44.210" v="548" actId="47"/>
        <pc:sldMkLst>
          <pc:docMk/>
          <pc:sldMk cId="1879877416" sldId="262"/>
        </pc:sldMkLst>
      </pc:sldChg>
      <pc:sldChg chg="addSp delSp modSp add del mod">
        <pc:chgData name="Donna de Geest" userId="30caa4a7-31d1-495d-86d1-a6412b99cd0f" providerId="ADAL" clId="{45D6CD7B-81BF-4C58-ACFB-76EA040B3C55}" dt="2025-04-02T12:19:21.922" v="1752" actId="47"/>
        <pc:sldMkLst>
          <pc:docMk/>
          <pc:sldMk cId="2415098141" sldId="262"/>
        </pc:sldMkLst>
      </pc:sldChg>
      <pc:sldChg chg="add del">
        <pc:chgData name="Donna de Geest" userId="30caa4a7-31d1-495d-86d1-a6412b99cd0f" providerId="ADAL" clId="{45D6CD7B-81BF-4C58-ACFB-76EA040B3C55}" dt="2025-04-02T12:00:59.847" v="1467" actId="47"/>
        <pc:sldMkLst>
          <pc:docMk/>
          <pc:sldMk cId="1440627391" sldId="263"/>
        </pc:sldMkLst>
      </pc:sldChg>
      <pc:sldChg chg="add del">
        <pc:chgData name="Donna de Geest" userId="30caa4a7-31d1-495d-86d1-a6412b99cd0f" providerId="ADAL" clId="{45D6CD7B-81BF-4C58-ACFB-76EA040B3C55}" dt="2025-04-02T11:13:43.508" v="547" actId="47"/>
        <pc:sldMkLst>
          <pc:docMk/>
          <pc:sldMk cId="3030601153" sldId="263"/>
        </pc:sldMkLst>
      </pc:sldChg>
      <pc:sldChg chg="addSp delSp modSp add mod addAnim delAnim modAnim">
        <pc:chgData name="Donna de Geest" userId="30caa4a7-31d1-495d-86d1-a6412b99cd0f" providerId="ADAL" clId="{45D6CD7B-81BF-4C58-ACFB-76EA040B3C55}" dt="2025-04-02T15:03:29.591" v="3636" actId="13926"/>
        <pc:sldMkLst>
          <pc:docMk/>
          <pc:sldMk cId="1135768862" sldId="264"/>
        </pc:sldMkLst>
      </pc:sldChg>
      <pc:sldChg chg="addSp delSp modSp add mod">
        <pc:chgData name="Donna de Geest" userId="30caa4a7-31d1-495d-86d1-a6412b99cd0f" providerId="ADAL" clId="{45D6CD7B-81BF-4C58-ACFB-76EA040B3C55}" dt="2025-04-02T14:29:29.590" v="3210"/>
        <pc:sldMkLst>
          <pc:docMk/>
          <pc:sldMk cId="3603357961" sldId="265"/>
        </pc:sldMkLst>
      </pc:sldChg>
      <pc:sldChg chg="add del">
        <pc:chgData name="Donna de Geest" userId="30caa4a7-31d1-495d-86d1-a6412b99cd0f" providerId="ADAL" clId="{45D6CD7B-81BF-4C58-ACFB-76EA040B3C55}" dt="2025-04-02T11:20:18.563" v="722"/>
        <pc:sldMkLst>
          <pc:docMk/>
          <pc:sldMk cId="526417094" sldId="266"/>
        </pc:sldMkLst>
      </pc:sldChg>
      <pc:sldChg chg="addSp delSp modSp add mod">
        <pc:chgData name="Donna de Geest" userId="30caa4a7-31d1-495d-86d1-a6412b99cd0f" providerId="ADAL" clId="{45D6CD7B-81BF-4C58-ACFB-76EA040B3C55}" dt="2025-04-02T13:37:21.702" v="2915" actId="403"/>
        <pc:sldMkLst>
          <pc:docMk/>
          <pc:sldMk cId="2515022474" sldId="266"/>
        </pc:sldMkLst>
      </pc:sldChg>
      <pc:sldChg chg="addSp delSp modSp add del mod">
        <pc:chgData name="Donna de Geest" userId="30caa4a7-31d1-495d-86d1-a6412b99cd0f" providerId="ADAL" clId="{45D6CD7B-81BF-4C58-ACFB-76EA040B3C55}" dt="2025-04-02T14:10:02.566" v="2938" actId="47"/>
        <pc:sldMkLst>
          <pc:docMk/>
          <pc:sldMk cId="1670695077" sldId="267"/>
        </pc:sldMkLst>
      </pc:sldChg>
      <pc:sldChg chg="addSp delSp modSp add del mod">
        <pc:chgData name="Donna de Geest" userId="30caa4a7-31d1-495d-86d1-a6412b99cd0f" providerId="ADAL" clId="{45D6CD7B-81BF-4C58-ACFB-76EA040B3C55}" dt="2025-04-02T11:48:07.018" v="1153" actId="47"/>
        <pc:sldMkLst>
          <pc:docMk/>
          <pc:sldMk cId="30522904" sldId="268"/>
        </pc:sldMkLst>
      </pc:sldChg>
      <pc:sldChg chg="modSp add del mod">
        <pc:chgData name="Donna de Geest" userId="30caa4a7-31d1-495d-86d1-a6412b99cd0f" providerId="ADAL" clId="{45D6CD7B-81BF-4C58-ACFB-76EA040B3C55}" dt="2025-04-02T11:26:52.204" v="1044" actId="47"/>
        <pc:sldMkLst>
          <pc:docMk/>
          <pc:sldMk cId="1672272752" sldId="268"/>
        </pc:sldMkLst>
      </pc:sldChg>
      <pc:sldChg chg="addSp modSp new del mod">
        <pc:chgData name="Donna de Geest" userId="30caa4a7-31d1-495d-86d1-a6412b99cd0f" providerId="ADAL" clId="{45D6CD7B-81BF-4C58-ACFB-76EA040B3C55}" dt="2025-04-02T12:10:22.660" v="1651" actId="47"/>
        <pc:sldMkLst>
          <pc:docMk/>
          <pc:sldMk cId="3649634499" sldId="269"/>
        </pc:sldMkLst>
      </pc:sldChg>
      <pc:sldChg chg="addSp delSp modSp add mod">
        <pc:chgData name="Donna de Geest" userId="30caa4a7-31d1-495d-86d1-a6412b99cd0f" providerId="ADAL" clId="{45D6CD7B-81BF-4C58-ACFB-76EA040B3C55}" dt="2025-04-02T13:33:30.158" v="2805" actId="6549"/>
        <pc:sldMkLst>
          <pc:docMk/>
          <pc:sldMk cId="2028192608" sldId="270"/>
        </pc:sldMkLst>
      </pc:sldChg>
      <pc:sldChg chg="modSp add mod">
        <pc:chgData name="Donna de Geest" userId="30caa4a7-31d1-495d-86d1-a6412b99cd0f" providerId="ADAL" clId="{45D6CD7B-81BF-4C58-ACFB-76EA040B3C55}" dt="2025-04-02T13:38:43.916" v="2929" actId="27636"/>
        <pc:sldMkLst>
          <pc:docMk/>
          <pc:sldMk cId="1103290827" sldId="271"/>
        </pc:sldMkLst>
        <pc:spChg chg="mod">
          <ac:chgData name="Donna de Geest" userId="30caa4a7-31d1-495d-86d1-a6412b99cd0f" providerId="ADAL" clId="{45D6CD7B-81BF-4C58-ACFB-76EA040B3C55}" dt="2025-04-02T13:38:43.916" v="2929" actId="27636"/>
          <ac:spMkLst>
            <pc:docMk/>
            <pc:sldMk cId="1103290827" sldId="271"/>
            <ac:spMk id="3" creationId="{94B97CCC-64DA-81C8-71EE-513F83296CC6}"/>
          </ac:spMkLst>
        </pc:spChg>
      </pc:sldChg>
      <pc:sldChg chg="addSp delSp modSp add mod">
        <pc:chgData name="Donna de Geest" userId="30caa4a7-31d1-495d-86d1-a6412b99cd0f" providerId="ADAL" clId="{45D6CD7B-81BF-4C58-ACFB-76EA040B3C55}" dt="2025-04-02T15:42:11.284" v="3637" actId="1076"/>
        <pc:sldMkLst>
          <pc:docMk/>
          <pc:sldMk cId="1381846151" sldId="272"/>
        </pc:sldMkLst>
      </pc:sldChg>
      <pc:sldChg chg="addSp delSp modSp add mod">
        <pc:chgData name="Donna de Geest" userId="30caa4a7-31d1-495d-86d1-a6412b99cd0f" providerId="ADAL" clId="{45D6CD7B-81BF-4C58-ACFB-76EA040B3C55}" dt="2025-04-02T15:43:16.181" v="3647" actId="6549"/>
        <pc:sldMkLst>
          <pc:docMk/>
          <pc:sldMk cId="2428382076" sldId="273"/>
        </pc:sldMkLst>
        <pc:spChg chg="mod">
          <ac:chgData name="Donna de Geest" userId="30caa4a7-31d1-495d-86d1-a6412b99cd0f" providerId="ADAL" clId="{45D6CD7B-81BF-4C58-ACFB-76EA040B3C55}" dt="2025-04-02T11:55:49.625" v="1239" actId="20577"/>
          <ac:spMkLst>
            <pc:docMk/>
            <pc:sldMk cId="2428382076" sldId="273"/>
            <ac:spMk id="2" creationId="{25227419-351A-2B20-DBEA-C5C834B7A58D}"/>
          </ac:spMkLst>
        </pc:spChg>
        <pc:spChg chg="add mod">
          <ac:chgData name="Donna de Geest" userId="30caa4a7-31d1-495d-86d1-a6412b99cd0f" providerId="ADAL" clId="{45D6CD7B-81BF-4C58-ACFB-76EA040B3C55}" dt="2025-04-02T11:57:38.378" v="1357" actId="20577"/>
          <ac:spMkLst>
            <pc:docMk/>
            <pc:sldMk cId="2428382076" sldId="273"/>
            <ac:spMk id="4" creationId="{7A12B8DA-3E11-F6B9-D377-46CC7DF70EE2}"/>
          </ac:spMkLst>
        </pc:spChg>
        <pc:spChg chg="add mod">
          <ac:chgData name="Donna de Geest" userId="30caa4a7-31d1-495d-86d1-a6412b99cd0f" providerId="ADAL" clId="{45D6CD7B-81BF-4C58-ACFB-76EA040B3C55}" dt="2025-04-02T13:37:10.005" v="2906" actId="2711"/>
          <ac:spMkLst>
            <pc:docMk/>
            <pc:sldMk cId="2428382076" sldId="273"/>
            <ac:spMk id="12" creationId="{17B4EC43-4281-C472-EFEF-3D5A537E1CAC}"/>
          </ac:spMkLst>
        </pc:spChg>
        <pc:picChg chg="add mod">
          <ac:chgData name="Donna de Geest" userId="30caa4a7-31d1-495d-86d1-a6412b99cd0f" providerId="ADAL" clId="{45D6CD7B-81BF-4C58-ACFB-76EA040B3C55}" dt="2025-04-02T13:35:28.720" v="2841"/>
          <ac:picMkLst>
            <pc:docMk/>
            <pc:sldMk cId="2428382076" sldId="273"/>
            <ac:picMk id="14" creationId="{AC5F68DF-170C-DA3D-1624-7F50A0110065}"/>
          </ac:picMkLst>
        </pc:picChg>
      </pc:sldChg>
      <pc:sldChg chg="addSp delSp modSp add mod">
        <pc:chgData name="Donna de Geest" userId="30caa4a7-31d1-495d-86d1-a6412b99cd0f" providerId="ADAL" clId="{45D6CD7B-81BF-4C58-ACFB-76EA040B3C55}" dt="2025-04-02T13:35:36.108" v="2844"/>
        <pc:sldMkLst>
          <pc:docMk/>
          <pc:sldMk cId="957290407" sldId="274"/>
        </pc:sldMkLst>
      </pc:sldChg>
      <pc:sldChg chg="addSp delSp modSp add mod">
        <pc:chgData name="Donna de Geest" userId="30caa4a7-31d1-495d-86d1-a6412b99cd0f" providerId="ADAL" clId="{45D6CD7B-81BF-4C58-ACFB-76EA040B3C55}" dt="2025-04-02T13:38:58.673" v="2931" actId="2711"/>
        <pc:sldMkLst>
          <pc:docMk/>
          <pc:sldMk cId="68850021" sldId="275"/>
        </pc:sldMkLst>
        <pc:spChg chg="mod">
          <ac:chgData name="Donna de Geest" userId="30caa4a7-31d1-495d-86d1-a6412b99cd0f" providerId="ADAL" clId="{45D6CD7B-81BF-4C58-ACFB-76EA040B3C55}" dt="2025-04-02T11:59:45.650" v="1449" actId="20577"/>
          <ac:spMkLst>
            <pc:docMk/>
            <pc:sldMk cId="68850021" sldId="275"/>
            <ac:spMk id="4" creationId="{ABACCC37-ADED-8FC1-B3FD-B637DC0F69E8}"/>
          </ac:spMkLst>
        </pc:spChg>
        <pc:spChg chg="add mod">
          <ac:chgData name="Donna de Geest" userId="30caa4a7-31d1-495d-86d1-a6412b99cd0f" providerId="ADAL" clId="{45D6CD7B-81BF-4C58-ACFB-76EA040B3C55}" dt="2025-04-02T13:38:58.673" v="2931" actId="2711"/>
          <ac:spMkLst>
            <pc:docMk/>
            <pc:sldMk cId="68850021" sldId="275"/>
            <ac:spMk id="6" creationId="{60D4E495-394D-C1CF-EBDB-0EE301C9501D}"/>
          </ac:spMkLst>
        </pc:spChg>
        <pc:picChg chg="add mod">
          <ac:chgData name="Donna de Geest" userId="30caa4a7-31d1-495d-86d1-a6412b99cd0f" providerId="ADAL" clId="{45D6CD7B-81BF-4C58-ACFB-76EA040B3C55}" dt="2025-04-02T13:35:15.214" v="2837"/>
          <ac:picMkLst>
            <pc:docMk/>
            <pc:sldMk cId="68850021" sldId="275"/>
            <ac:picMk id="7" creationId="{FA76E000-CEE4-DAFE-00D8-748DA2738545}"/>
          </ac:picMkLst>
        </pc:picChg>
      </pc:sldChg>
      <pc:sldChg chg="addSp delSp modSp add mod">
        <pc:chgData name="Donna de Geest" userId="30caa4a7-31d1-495d-86d1-a6412b99cd0f" providerId="ADAL" clId="{45D6CD7B-81BF-4C58-ACFB-76EA040B3C55}" dt="2025-04-02T13:45:24.765" v="2937" actId="2711"/>
        <pc:sldMkLst>
          <pc:docMk/>
          <pc:sldMk cId="3016317198" sldId="276"/>
        </pc:sldMkLst>
        <pc:spChg chg="mod">
          <ac:chgData name="Donna de Geest" userId="30caa4a7-31d1-495d-86d1-a6412b99cd0f" providerId="ADAL" clId="{45D6CD7B-81BF-4C58-ACFB-76EA040B3C55}" dt="2025-04-02T11:59:59.163" v="1463" actId="20577"/>
          <ac:spMkLst>
            <pc:docMk/>
            <pc:sldMk cId="3016317198" sldId="276"/>
            <ac:spMk id="2" creationId="{25227419-351A-2B20-DBEA-C5C834B7A58D}"/>
          </ac:spMkLst>
        </pc:spChg>
        <pc:spChg chg="mod">
          <ac:chgData name="Donna de Geest" userId="30caa4a7-31d1-495d-86d1-a6412b99cd0f" providerId="ADAL" clId="{45D6CD7B-81BF-4C58-ACFB-76EA040B3C55}" dt="2025-04-02T13:36:09.097" v="2872" actId="20577"/>
          <ac:spMkLst>
            <pc:docMk/>
            <pc:sldMk cId="3016317198" sldId="276"/>
            <ac:spMk id="8" creationId="{C459E2FE-0EBF-8316-A86C-F2AAAC1B19F5}"/>
          </ac:spMkLst>
        </pc:spChg>
        <pc:spChg chg="add mod">
          <ac:chgData name="Donna de Geest" userId="30caa4a7-31d1-495d-86d1-a6412b99cd0f" providerId="ADAL" clId="{45D6CD7B-81BF-4C58-ACFB-76EA040B3C55}" dt="2025-04-02T13:35:44.577" v="2846"/>
          <ac:spMkLst>
            <pc:docMk/>
            <pc:sldMk cId="3016317198" sldId="276"/>
            <ac:spMk id="10" creationId="{D63EEF6B-1080-A231-0D33-550D81DE594A}"/>
          </ac:spMkLst>
        </pc:spChg>
        <pc:spChg chg="add mod">
          <ac:chgData name="Donna de Geest" userId="30caa4a7-31d1-495d-86d1-a6412b99cd0f" providerId="ADAL" clId="{45D6CD7B-81BF-4C58-ACFB-76EA040B3C55}" dt="2025-04-02T13:45:24.765" v="2937" actId="2711"/>
          <ac:spMkLst>
            <pc:docMk/>
            <pc:sldMk cId="3016317198" sldId="276"/>
            <ac:spMk id="11" creationId="{D077DAFD-9DF2-D730-E6E9-912F7C7BFE6D}"/>
          </ac:spMkLst>
        </pc:spChg>
        <pc:picChg chg="add mod">
          <ac:chgData name="Donna de Geest" userId="30caa4a7-31d1-495d-86d1-a6412b99cd0f" providerId="ADAL" clId="{45D6CD7B-81BF-4C58-ACFB-76EA040B3C55}" dt="2025-04-02T13:35:44.577" v="2846"/>
          <ac:picMkLst>
            <pc:docMk/>
            <pc:sldMk cId="3016317198" sldId="276"/>
            <ac:picMk id="12" creationId="{BD9E2BC8-A187-5B18-1D3A-6516D4B1915D}"/>
          </ac:picMkLst>
        </pc:picChg>
      </pc:sldChg>
      <pc:sldChg chg="addSp modSp add mod">
        <pc:chgData name="Donna de Geest" userId="30caa4a7-31d1-495d-86d1-a6412b99cd0f" providerId="ADAL" clId="{45D6CD7B-81BF-4C58-ACFB-76EA040B3C55}" dt="2025-04-02T13:00:08.285" v="2524" actId="14100"/>
        <pc:sldMkLst>
          <pc:docMk/>
          <pc:sldMk cId="3186114185" sldId="277"/>
        </pc:sldMkLst>
        <pc:spChg chg="add mod">
          <ac:chgData name="Donna de Geest" userId="30caa4a7-31d1-495d-86d1-a6412b99cd0f" providerId="ADAL" clId="{45D6CD7B-81BF-4C58-ACFB-76EA040B3C55}" dt="2025-04-02T12:59:19.510" v="2455" actId="1076"/>
          <ac:spMkLst>
            <pc:docMk/>
            <pc:sldMk cId="3186114185" sldId="277"/>
            <ac:spMk id="3" creationId="{B517BEB3-237A-724E-6C02-79EFF0F3189A}"/>
          </ac:spMkLst>
        </pc:spChg>
        <pc:spChg chg="mod">
          <ac:chgData name="Donna de Geest" userId="30caa4a7-31d1-495d-86d1-a6412b99cd0f" providerId="ADAL" clId="{45D6CD7B-81BF-4C58-ACFB-76EA040B3C55}" dt="2025-04-02T12:59:54.906" v="2523" actId="20577"/>
          <ac:spMkLst>
            <pc:docMk/>
            <pc:sldMk cId="3186114185" sldId="277"/>
            <ac:spMk id="9" creationId="{E651C654-91C6-4C90-B02D-21842D35719A}"/>
          </ac:spMkLst>
        </pc:spChg>
        <pc:picChg chg="mod">
          <ac:chgData name="Donna de Geest" userId="30caa4a7-31d1-495d-86d1-a6412b99cd0f" providerId="ADAL" clId="{45D6CD7B-81BF-4C58-ACFB-76EA040B3C55}" dt="2025-04-02T12:10:54.562" v="1659" actId="1076"/>
          <ac:picMkLst>
            <pc:docMk/>
            <pc:sldMk cId="3186114185" sldId="277"/>
            <ac:picMk id="5" creationId="{C45912E1-2A58-9811-ED96-6B81F6EFF260}"/>
          </ac:picMkLst>
        </pc:picChg>
        <pc:picChg chg="mod">
          <ac:chgData name="Donna de Geest" userId="30caa4a7-31d1-495d-86d1-a6412b99cd0f" providerId="ADAL" clId="{45D6CD7B-81BF-4C58-ACFB-76EA040B3C55}" dt="2025-04-02T13:00:08.285" v="2524" actId="14100"/>
          <ac:picMkLst>
            <pc:docMk/>
            <pc:sldMk cId="3186114185" sldId="277"/>
            <ac:picMk id="8" creationId="{A101B5A6-B0AA-9FCE-1274-E307EDA940D2}"/>
          </ac:picMkLst>
        </pc:picChg>
      </pc:sldChg>
      <pc:sldChg chg="addSp delSp modSp add mod ord">
        <pc:chgData name="Donna de Geest" userId="30caa4a7-31d1-495d-86d1-a6412b99cd0f" providerId="ADAL" clId="{45D6CD7B-81BF-4C58-ACFB-76EA040B3C55}" dt="2025-04-02T13:37:49.374" v="2918" actId="2711"/>
        <pc:sldMkLst>
          <pc:docMk/>
          <pc:sldMk cId="1769745089" sldId="278"/>
        </pc:sldMkLst>
      </pc:sldChg>
      <pc:sldChg chg="addSp delSp modSp add mod">
        <pc:chgData name="Donna de Geest" userId="30caa4a7-31d1-495d-86d1-a6412b99cd0f" providerId="ADAL" clId="{45D6CD7B-81BF-4C58-ACFB-76EA040B3C55}" dt="2025-04-02T14:28:36.069" v="3209" actId="20577"/>
        <pc:sldMkLst>
          <pc:docMk/>
          <pc:sldMk cId="1332426356" sldId="279"/>
        </pc:sldMkLst>
      </pc:sldChg>
      <pc:sldChg chg="modSp add mod">
        <pc:chgData name="Donna de Geest" userId="30caa4a7-31d1-495d-86d1-a6412b99cd0f" providerId="ADAL" clId="{45D6CD7B-81BF-4C58-ACFB-76EA040B3C55}" dt="2025-04-02T12:29:10.674" v="1911" actId="27636"/>
        <pc:sldMkLst>
          <pc:docMk/>
          <pc:sldMk cId="1016614699" sldId="349"/>
        </pc:sldMkLst>
      </pc:sldChg>
      <pc:sldChg chg="add">
        <pc:chgData name="Donna de Geest" userId="30caa4a7-31d1-495d-86d1-a6412b99cd0f" providerId="ADAL" clId="{45D6CD7B-81BF-4C58-ACFB-76EA040B3C55}" dt="2025-04-02T12:29:04.452" v="1909"/>
        <pc:sldMkLst>
          <pc:docMk/>
          <pc:sldMk cId="1592351674" sldId="363"/>
        </pc:sldMkLst>
      </pc:sldChg>
      <pc:sldChg chg="addSp modSp new mod ord">
        <pc:chgData name="Donna de Geest" userId="30caa4a7-31d1-495d-86d1-a6412b99cd0f" providerId="ADAL" clId="{45D6CD7B-81BF-4C58-ACFB-76EA040B3C55}" dt="2025-04-02T13:37:32.129" v="2916" actId="2711"/>
        <pc:sldMkLst>
          <pc:docMk/>
          <pc:sldMk cId="1527209767" sldId="364"/>
        </pc:sldMkLst>
      </pc:sldChg>
      <pc:sldChg chg="addSp delSp modSp add mod delAnim modAnim">
        <pc:chgData name="Donna de Geest" userId="30caa4a7-31d1-495d-86d1-a6412b99cd0f" providerId="ADAL" clId="{45D6CD7B-81BF-4C58-ACFB-76EA040B3C55}" dt="2025-04-02T14:30:31.494" v="3264" actId="478"/>
        <pc:sldMkLst>
          <pc:docMk/>
          <pc:sldMk cId="2182396561" sldId="365"/>
        </pc:sldMkLst>
      </pc:sldChg>
      <pc:sldChg chg="delSp add mod">
        <pc:chgData name="Donna de Geest" userId="30caa4a7-31d1-495d-86d1-a6412b99cd0f" providerId="ADAL" clId="{45D6CD7B-81BF-4C58-ACFB-76EA040B3C55}" dt="2025-04-02T14:55:09.348" v="3630" actId="478"/>
        <pc:sldMkLst>
          <pc:docMk/>
          <pc:sldMk cId="3652064893" sldId="366"/>
        </pc:sldMkLst>
      </pc:sldChg>
      <pc:sldChg chg="delSp modSp add mod">
        <pc:chgData name="Donna de Geest" userId="30caa4a7-31d1-495d-86d1-a6412b99cd0f" providerId="ADAL" clId="{45D6CD7B-81BF-4C58-ACFB-76EA040B3C55}" dt="2025-04-02T14:56:02.336" v="3634" actId="20577"/>
        <pc:sldMkLst>
          <pc:docMk/>
          <pc:sldMk cId="2380558386" sldId="367"/>
        </pc:sldMkLst>
      </pc:sldChg>
    </pc:docChg>
  </pc:docChgLst>
  <pc:docChgLst>
    <pc:chgData name="Donna de Geest" userId="30caa4a7-31d1-495d-86d1-a6412b99cd0f" providerId="ADAL" clId="{3E5CAC70-25BF-45A2-8799-38F5927605D2}"/>
    <pc:docChg chg="undo custSel addSld delSld modSld">
      <pc:chgData name="Donna de Geest" userId="30caa4a7-31d1-495d-86d1-a6412b99cd0f" providerId="ADAL" clId="{3E5CAC70-25BF-45A2-8799-38F5927605D2}" dt="2025-04-04T09:15:50.464" v="606" actId="47"/>
      <pc:docMkLst>
        <pc:docMk/>
      </pc:docMkLst>
      <pc:sldChg chg="addSp modSp mod">
        <pc:chgData name="Donna de Geest" userId="30caa4a7-31d1-495d-86d1-a6412b99cd0f" providerId="ADAL" clId="{3E5CAC70-25BF-45A2-8799-38F5927605D2}" dt="2025-04-04T08:08:53.322" v="4" actId="14100"/>
        <pc:sldMkLst>
          <pc:docMk/>
          <pc:sldMk cId="109857222" sldId="256"/>
        </pc:sldMkLst>
      </pc:sldChg>
      <pc:sldChg chg="addSp delSp modSp mod">
        <pc:chgData name="Donna de Geest" userId="30caa4a7-31d1-495d-86d1-a6412b99cd0f" providerId="ADAL" clId="{3E5CAC70-25BF-45A2-8799-38F5927605D2}" dt="2025-04-04T08:09:39.532" v="14" actId="478"/>
        <pc:sldMkLst>
          <pc:docMk/>
          <pc:sldMk cId="3603357961" sldId="265"/>
        </pc:sldMkLst>
      </pc:sldChg>
      <pc:sldChg chg="addSp delSp modSp mod">
        <pc:chgData name="Donna de Geest" userId="30caa4a7-31d1-495d-86d1-a6412b99cd0f" providerId="ADAL" clId="{3E5CAC70-25BF-45A2-8799-38F5927605D2}" dt="2025-04-04T08:11:29.643" v="77"/>
        <pc:sldMkLst>
          <pc:docMk/>
          <pc:sldMk cId="2515022474" sldId="266"/>
        </pc:sldMkLst>
      </pc:sldChg>
      <pc:sldChg chg="addSp delSp modSp mod">
        <pc:chgData name="Donna de Geest" userId="30caa4a7-31d1-495d-86d1-a6412b99cd0f" providerId="ADAL" clId="{3E5CAC70-25BF-45A2-8799-38F5927605D2}" dt="2025-04-04T08:11:19.624" v="75" actId="20577"/>
        <pc:sldMkLst>
          <pc:docMk/>
          <pc:sldMk cId="2028192608" sldId="270"/>
        </pc:sldMkLst>
      </pc:sldChg>
      <pc:sldChg chg="modSp mod">
        <pc:chgData name="Donna de Geest" userId="30caa4a7-31d1-495d-86d1-a6412b99cd0f" providerId="ADAL" clId="{3E5CAC70-25BF-45A2-8799-38F5927605D2}" dt="2025-04-04T08:54:48.140" v="417" actId="14100"/>
        <pc:sldMkLst>
          <pc:docMk/>
          <pc:sldMk cId="1381846151" sldId="272"/>
        </pc:sldMkLst>
      </pc:sldChg>
      <pc:sldChg chg="modSp mod">
        <pc:chgData name="Donna de Geest" userId="30caa4a7-31d1-495d-86d1-a6412b99cd0f" providerId="ADAL" clId="{3E5CAC70-25BF-45A2-8799-38F5927605D2}" dt="2025-04-04T09:09:34.674" v="550" actId="1076"/>
        <pc:sldMkLst>
          <pc:docMk/>
          <pc:sldMk cId="2428382076" sldId="273"/>
        </pc:sldMkLst>
      </pc:sldChg>
      <pc:sldChg chg="addSp delSp modSp mod">
        <pc:chgData name="Donna de Geest" userId="30caa4a7-31d1-495d-86d1-a6412b99cd0f" providerId="ADAL" clId="{3E5CAC70-25BF-45A2-8799-38F5927605D2}" dt="2025-04-04T09:08:43.214" v="549" actId="13219"/>
        <pc:sldMkLst>
          <pc:docMk/>
          <pc:sldMk cId="68850021" sldId="275"/>
        </pc:sldMkLst>
      </pc:sldChg>
      <pc:sldChg chg="modSp mod">
        <pc:chgData name="Donna de Geest" userId="30caa4a7-31d1-495d-86d1-a6412b99cd0f" providerId="ADAL" clId="{3E5CAC70-25BF-45A2-8799-38F5927605D2}" dt="2025-04-04T08:14:20.034" v="79" actId="20577"/>
        <pc:sldMkLst>
          <pc:docMk/>
          <pc:sldMk cId="1769745089" sldId="278"/>
        </pc:sldMkLst>
      </pc:sldChg>
      <pc:sldChg chg="modSp mod">
        <pc:chgData name="Donna de Geest" userId="30caa4a7-31d1-495d-86d1-a6412b99cd0f" providerId="ADAL" clId="{3E5CAC70-25BF-45A2-8799-38F5927605D2}" dt="2025-04-04T09:10:42.455" v="553" actId="20577"/>
        <pc:sldMkLst>
          <pc:docMk/>
          <pc:sldMk cId="1016614699" sldId="349"/>
        </pc:sldMkLst>
      </pc:sldChg>
      <pc:sldChg chg="modSp mod">
        <pc:chgData name="Donna de Geest" userId="30caa4a7-31d1-495d-86d1-a6412b99cd0f" providerId="ADAL" clId="{3E5CAC70-25BF-45A2-8799-38F5927605D2}" dt="2025-04-04T09:10:38.671" v="552" actId="20577"/>
        <pc:sldMkLst>
          <pc:docMk/>
          <pc:sldMk cId="1592351674" sldId="363"/>
        </pc:sldMkLst>
      </pc:sldChg>
      <pc:sldChg chg="modSp mod">
        <pc:chgData name="Donna de Geest" userId="30caa4a7-31d1-495d-86d1-a6412b99cd0f" providerId="ADAL" clId="{3E5CAC70-25BF-45A2-8799-38F5927605D2}" dt="2025-04-04T09:09:47.361" v="551" actId="14100"/>
        <pc:sldMkLst>
          <pc:docMk/>
          <pc:sldMk cId="2182396561" sldId="365"/>
        </pc:sldMkLst>
      </pc:sldChg>
      <pc:sldChg chg="addSp delSp modSp add mod">
        <pc:chgData name="Donna de Geest" userId="30caa4a7-31d1-495d-86d1-a6412b99cd0f" providerId="ADAL" clId="{3E5CAC70-25BF-45A2-8799-38F5927605D2}" dt="2025-04-04T09:15:17.492" v="604" actId="14100"/>
        <pc:sldMkLst>
          <pc:docMk/>
          <pc:sldMk cId="3711568537" sldId="368"/>
        </pc:sldMkLst>
        <pc:spChg chg="mod">
          <ac:chgData name="Donna de Geest" userId="30caa4a7-31d1-495d-86d1-a6412b99cd0f" providerId="ADAL" clId="{3E5CAC70-25BF-45A2-8799-38F5927605D2}" dt="2025-04-04T09:12:02.740" v="565" actId="14100"/>
          <ac:spMkLst>
            <pc:docMk/>
            <pc:sldMk cId="3711568537" sldId="368"/>
            <ac:spMk id="8" creationId="{C459E2FE-0EBF-8316-A86C-F2AAAC1B19F5}"/>
          </ac:spMkLst>
        </pc:spChg>
        <pc:spChg chg="add mod">
          <ac:chgData name="Donna de Geest" userId="30caa4a7-31d1-495d-86d1-a6412b99cd0f" providerId="ADAL" clId="{3E5CAC70-25BF-45A2-8799-38F5927605D2}" dt="2025-04-04T09:15:06.869" v="602" actId="14100"/>
          <ac:spMkLst>
            <pc:docMk/>
            <pc:sldMk cId="3711568537" sldId="368"/>
            <ac:spMk id="9" creationId="{C50A3D72-1280-3D1E-588F-24A2342168D1}"/>
          </ac:spMkLst>
        </pc:spChg>
      </pc:sldChg>
      <pc:sldChg chg="add del">
        <pc:chgData name="Donna de Geest" userId="30caa4a7-31d1-495d-86d1-a6412b99cd0f" providerId="ADAL" clId="{3E5CAC70-25BF-45A2-8799-38F5927605D2}" dt="2025-04-04T09:15:47.990" v="605" actId="47"/>
        <pc:sldMkLst>
          <pc:docMk/>
          <pc:sldMk cId="4266484828" sldId="369"/>
        </pc:sldMkLst>
      </pc:sldChg>
      <pc:sldChg chg="add del">
        <pc:chgData name="Donna de Geest" userId="30caa4a7-31d1-495d-86d1-a6412b99cd0f" providerId="ADAL" clId="{3E5CAC70-25BF-45A2-8799-38F5927605D2}" dt="2025-04-04T09:15:50.464" v="606" actId="47"/>
        <pc:sldMkLst>
          <pc:docMk/>
          <pc:sldMk cId="326702804" sldId="370"/>
        </pc:sldMkLst>
      </pc:sldChg>
    </pc:docChg>
  </pc:docChgLst>
  <pc:docChgLst>
    <pc:chgData name="Donna de Geest" userId="30caa4a7-31d1-495d-86d1-a6412b99cd0f" providerId="ADAL" clId="{7647B14D-3AFA-444E-AE47-D910A748C827}"/>
    <pc:docChg chg="undo custSel addSld delSld modSld sldOrd">
      <pc:chgData name="Donna de Geest" userId="30caa4a7-31d1-495d-86d1-a6412b99cd0f" providerId="ADAL" clId="{7647B14D-3AFA-444E-AE47-D910A748C827}" dt="2025-04-11T13:40:32.763" v="74" actId="2711"/>
      <pc:docMkLst>
        <pc:docMk/>
      </pc:docMkLst>
      <pc:sldChg chg="del">
        <pc:chgData name="Donna de Geest" userId="30caa4a7-31d1-495d-86d1-a6412b99cd0f" providerId="ADAL" clId="{7647B14D-3AFA-444E-AE47-D910A748C827}" dt="2025-04-11T13:13:01.627" v="62" actId="47"/>
        <pc:sldMkLst>
          <pc:docMk/>
          <pc:sldMk cId="1381846151" sldId="272"/>
        </pc:sldMkLst>
      </pc:sldChg>
      <pc:sldChg chg="modSp mod">
        <pc:chgData name="Donna de Geest" userId="30caa4a7-31d1-495d-86d1-a6412b99cd0f" providerId="ADAL" clId="{7647B14D-3AFA-444E-AE47-D910A748C827}" dt="2025-04-11T12:21:17.287" v="57" actId="207"/>
        <pc:sldMkLst>
          <pc:docMk/>
          <pc:sldMk cId="68850021" sldId="275"/>
        </pc:sldMkLst>
        <pc:graphicFrameChg chg="modGraphic">
          <ac:chgData name="Donna de Geest" userId="30caa4a7-31d1-495d-86d1-a6412b99cd0f" providerId="ADAL" clId="{7647B14D-3AFA-444E-AE47-D910A748C827}" dt="2025-04-11T12:21:17.287" v="57" actId="207"/>
          <ac:graphicFrameMkLst>
            <pc:docMk/>
            <pc:sldMk cId="68850021" sldId="275"/>
            <ac:graphicFrameMk id="3" creationId="{07C7D9EC-E491-3142-C859-53B2C396DAB9}"/>
          </ac:graphicFrameMkLst>
        </pc:graphicFrameChg>
      </pc:sldChg>
      <pc:sldChg chg="add del ord">
        <pc:chgData name="Donna de Geest" userId="30caa4a7-31d1-495d-86d1-a6412b99cd0f" providerId="ADAL" clId="{7647B14D-3AFA-444E-AE47-D910A748C827}" dt="2025-04-11T13:13:14.906" v="66"/>
        <pc:sldMkLst>
          <pc:docMk/>
          <pc:sldMk cId="4222102286" sldId="380"/>
        </pc:sldMkLst>
      </pc:sldChg>
      <pc:sldChg chg="addSp modSp mod">
        <pc:chgData name="Donna de Geest" userId="30caa4a7-31d1-495d-86d1-a6412b99cd0f" providerId="ADAL" clId="{7647B14D-3AFA-444E-AE47-D910A748C827}" dt="2025-04-11T13:40:32.763" v="74" actId="2711"/>
        <pc:sldMkLst>
          <pc:docMk/>
          <pc:sldMk cId="119627248" sldId="387"/>
        </pc:sldMkLst>
        <pc:spChg chg="mod">
          <ac:chgData name="Donna de Geest" userId="30caa4a7-31d1-495d-86d1-a6412b99cd0f" providerId="ADAL" clId="{7647B14D-3AFA-444E-AE47-D910A748C827}" dt="2025-04-11T13:39:27.162" v="73" actId="20577"/>
          <ac:spMkLst>
            <pc:docMk/>
            <pc:sldMk cId="119627248" sldId="387"/>
            <ac:spMk id="8" creationId="{00000000-0000-0000-0000-000000000000}"/>
          </ac:spMkLst>
        </pc:spChg>
        <pc:spChg chg="mod">
          <ac:chgData name="Donna de Geest" userId="30caa4a7-31d1-495d-86d1-a6412b99cd0f" providerId="ADAL" clId="{7647B14D-3AFA-444E-AE47-D910A748C827}" dt="2025-04-11T13:40:32.763" v="74" actId="2711"/>
          <ac:spMkLst>
            <pc:docMk/>
            <pc:sldMk cId="119627248" sldId="387"/>
            <ac:spMk id="26" creationId="{BE5D0AD9-4AD0-52A0-DCAC-6479BF5C9A8A}"/>
          </ac:spMkLst>
        </pc:spChg>
        <pc:cxnChg chg="add mod">
          <ac:chgData name="Donna de Geest" userId="30caa4a7-31d1-495d-86d1-a6412b99cd0f" providerId="ADAL" clId="{7647B14D-3AFA-444E-AE47-D910A748C827}" dt="2025-04-11T12:25:50.205" v="58" actId="14100"/>
          <ac:cxnSpMkLst>
            <pc:docMk/>
            <pc:sldMk cId="119627248" sldId="387"/>
            <ac:cxnSpMk id="3" creationId="{7A194C27-AC19-9A91-B4DA-F79B9FB3156A}"/>
          </ac:cxnSpMkLst>
        </pc:cxnChg>
      </pc:sldChg>
      <pc:sldChg chg="add">
        <pc:chgData name="Donna de Geest" userId="30caa4a7-31d1-495d-86d1-a6412b99cd0f" providerId="ADAL" clId="{7647B14D-3AFA-444E-AE47-D910A748C827}" dt="2025-04-11T13:12:59.193" v="61"/>
        <pc:sldMkLst>
          <pc:docMk/>
          <pc:sldMk cId="3057066028" sldId="402"/>
        </pc:sldMkLst>
      </pc:sldChg>
    </pc:docChg>
  </pc:docChgLst>
  <pc:docChgLst>
    <pc:chgData name="Carlijn van der Ven" userId="4575e3e5-2715-4673-895a-fbb9ae5632b7" providerId="ADAL" clId="{E64D3D7F-35DC-4815-81E5-29DA0D92EA45}"/>
    <pc:docChg chg="undo custSel addSld delSld modSld sldOrd">
      <pc:chgData name="Carlijn van der Ven" userId="4575e3e5-2715-4673-895a-fbb9ae5632b7" providerId="ADAL" clId="{E64D3D7F-35DC-4815-81E5-29DA0D92EA45}" dt="2025-04-11T16:00:58.207" v="2548" actId="1076"/>
      <pc:docMkLst>
        <pc:docMk/>
      </pc:docMkLst>
      <pc:sldChg chg="modSp mod">
        <pc:chgData name="Carlijn van der Ven" userId="4575e3e5-2715-4673-895a-fbb9ae5632b7" providerId="ADAL" clId="{E64D3D7F-35DC-4815-81E5-29DA0D92EA45}" dt="2025-04-09T14:48:58.676" v="33" actId="20577"/>
        <pc:sldMkLst>
          <pc:docMk/>
          <pc:sldMk cId="3603357961" sldId="265"/>
        </pc:sldMkLst>
      </pc:sldChg>
      <pc:sldChg chg="add del">
        <pc:chgData name="Carlijn van der Ven" userId="4575e3e5-2715-4673-895a-fbb9ae5632b7" providerId="ADAL" clId="{E64D3D7F-35DC-4815-81E5-29DA0D92EA45}" dt="2025-04-11T15:12:17.662" v="620" actId="47"/>
        <pc:sldMkLst>
          <pc:docMk/>
          <pc:sldMk cId="1455385339" sldId="317"/>
        </pc:sldMkLst>
      </pc:sldChg>
      <pc:sldChg chg="add del">
        <pc:chgData name="Carlijn van der Ven" userId="4575e3e5-2715-4673-895a-fbb9ae5632b7" providerId="ADAL" clId="{E64D3D7F-35DC-4815-81E5-29DA0D92EA45}" dt="2025-04-11T15:12:57.102" v="633" actId="47"/>
        <pc:sldMkLst>
          <pc:docMk/>
          <pc:sldMk cId="1662124136" sldId="319"/>
        </pc:sldMkLst>
      </pc:sldChg>
      <pc:sldChg chg="add del">
        <pc:chgData name="Carlijn van der Ven" userId="4575e3e5-2715-4673-895a-fbb9ae5632b7" providerId="ADAL" clId="{E64D3D7F-35DC-4815-81E5-29DA0D92EA45}" dt="2025-04-11T15:13:26.884" v="638" actId="47"/>
        <pc:sldMkLst>
          <pc:docMk/>
          <pc:sldMk cId="2955535848" sldId="320"/>
        </pc:sldMkLst>
      </pc:sldChg>
      <pc:sldChg chg="add del">
        <pc:chgData name="Carlijn van der Ven" userId="4575e3e5-2715-4673-895a-fbb9ae5632b7" providerId="ADAL" clId="{E64D3D7F-35DC-4815-81E5-29DA0D92EA45}" dt="2025-04-11T15:13:43.456" v="645" actId="47"/>
        <pc:sldMkLst>
          <pc:docMk/>
          <pc:sldMk cId="634615819" sldId="324"/>
        </pc:sldMkLst>
      </pc:sldChg>
      <pc:sldChg chg="add del">
        <pc:chgData name="Carlijn van der Ven" userId="4575e3e5-2715-4673-895a-fbb9ae5632b7" providerId="ADAL" clId="{E64D3D7F-35DC-4815-81E5-29DA0D92EA45}" dt="2025-04-11T15:11:23.962" v="613" actId="47"/>
        <pc:sldMkLst>
          <pc:docMk/>
          <pc:sldMk cId="4290781112" sldId="339"/>
        </pc:sldMkLst>
      </pc:sldChg>
      <pc:sldChg chg="add del">
        <pc:chgData name="Carlijn van der Ven" userId="4575e3e5-2715-4673-895a-fbb9ae5632b7" providerId="ADAL" clId="{E64D3D7F-35DC-4815-81E5-29DA0D92EA45}" dt="2025-04-11T15:12:37.738" v="626" actId="47"/>
        <pc:sldMkLst>
          <pc:docMk/>
          <pc:sldMk cId="2635721612" sldId="340"/>
        </pc:sldMkLst>
      </pc:sldChg>
      <pc:sldChg chg="add del">
        <pc:chgData name="Carlijn van der Ven" userId="4575e3e5-2715-4673-895a-fbb9ae5632b7" providerId="ADAL" clId="{E64D3D7F-35DC-4815-81E5-29DA0D92EA45}" dt="2025-04-11T15:13:54.367" v="650" actId="47"/>
        <pc:sldMkLst>
          <pc:docMk/>
          <pc:sldMk cId="2541971250" sldId="342"/>
        </pc:sldMkLst>
      </pc:sldChg>
      <pc:sldChg chg="addSp delSp modSp mod">
        <pc:chgData name="Carlijn van der Ven" userId="4575e3e5-2715-4673-895a-fbb9ae5632b7" providerId="ADAL" clId="{E64D3D7F-35DC-4815-81E5-29DA0D92EA45}" dt="2025-04-09T14:52:45.907" v="91" actId="1076"/>
        <pc:sldMkLst>
          <pc:docMk/>
          <pc:sldMk cId="2380558386" sldId="367"/>
        </pc:sldMkLst>
      </pc:sldChg>
      <pc:sldChg chg="modSp mod">
        <pc:chgData name="Carlijn van der Ven" userId="4575e3e5-2715-4673-895a-fbb9ae5632b7" providerId="ADAL" clId="{E64D3D7F-35DC-4815-81E5-29DA0D92EA45}" dt="2025-04-09T14:59:06.962" v="561" actId="20577"/>
        <pc:sldMkLst>
          <pc:docMk/>
          <pc:sldMk cId="3817883732" sldId="372"/>
        </pc:sldMkLst>
      </pc:sldChg>
      <pc:sldChg chg="add">
        <pc:chgData name="Carlijn van der Ven" userId="4575e3e5-2715-4673-895a-fbb9ae5632b7" providerId="ADAL" clId="{E64D3D7F-35DC-4815-81E5-29DA0D92EA45}" dt="2025-04-09T14:48:31.149" v="0"/>
        <pc:sldMkLst>
          <pc:docMk/>
          <pc:sldMk cId="1630736760" sldId="381"/>
        </pc:sldMkLst>
      </pc:sldChg>
      <pc:sldChg chg="addSp delSp modSp add mod ord modNotesTx">
        <pc:chgData name="Carlijn van der Ven" userId="4575e3e5-2715-4673-895a-fbb9ae5632b7" providerId="ADAL" clId="{E64D3D7F-35DC-4815-81E5-29DA0D92EA45}" dt="2025-04-09T14:58:54.321" v="560" actId="20577"/>
        <pc:sldMkLst>
          <pc:docMk/>
          <pc:sldMk cId="1585662571" sldId="382"/>
        </pc:sldMkLst>
      </pc:sldChg>
      <pc:sldChg chg="addSp modSp mod">
        <pc:chgData name="Carlijn van der Ven" userId="4575e3e5-2715-4673-895a-fbb9ae5632b7" providerId="ADAL" clId="{E64D3D7F-35DC-4815-81E5-29DA0D92EA45}" dt="2025-04-11T15:56:58.893" v="2358" actId="113"/>
        <pc:sldMkLst>
          <pc:docMk/>
          <pc:sldMk cId="1428031304" sldId="389"/>
        </pc:sldMkLst>
        <pc:spChg chg="mod">
          <ac:chgData name="Carlijn van der Ven" userId="4575e3e5-2715-4673-895a-fbb9ae5632b7" providerId="ADAL" clId="{E64D3D7F-35DC-4815-81E5-29DA0D92EA45}" dt="2025-04-11T15:56:58.893" v="2358" actId="113"/>
          <ac:spMkLst>
            <pc:docMk/>
            <pc:sldMk cId="1428031304" sldId="389"/>
            <ac:spMk id="2" creationId="{00000000-0000-0000-0000-000000000000}"/>
          </ac:spMkLst>
        </pc:spChg>
        <pc:spChg chg="add mod">
          <ac:chgData name="Carlijn van der Ven" userId="4575e3e5-2715-4673-895a-fbb9ae5632b7" providerId="ADAL" clId="{E64D3D7F-35DC-4815-81E5-29DA0D92EA45}" dt="2025-04-11T15:53:24.516" v="2265" actId="20577"/>
          <ac:spMkLst>
            <pc:docMk/>
            <pc:sldMk cId="1428031304" sldId="389"/>
            <ac:spMk id="5" creationId="{D5D1CA92-F1AA-DB01-04C8-5C0624564717}"/>
          </ac:spMkLst>
        </pc:spChg>
        <pc:spChg chg="add mod">
          <ac:chgData name="Carlijn van der Ven" userId="4575e3e5-2715-4673-895a-fbb9ae5632b7" providerId="ADAL" clId="{E64D3D7F-35DC-4815-81E5-29DA0D92EA45}" dt="2025-04-11T15:53:38.341" v="2273" actId="1076"/>
          <ac:spMkLst>
            <pc:docMk/>
            <pc:sldMk cId="1428031304" sldId="389"/>
            <ac:spMk id="6" creationId="{68CD96A9-79F7-2833-1826-1A7414AA3846}"/>
          </ac:spMkLst>
        </pc:spChg>
        <pc:picChg chg="add mod">
          <ac:chgData name="Carlijn van der Ven" userId="4575e3e5-2715-4673-895a-fbb9ae5632b7" providerId="ADAL" clId="{E64D3D7F-35DC-4815-81E5-29DA0D92EA45}" dt="2025-04-11T15:52:50.528" v="2231" actId="1076"/>
          <ac:picMkLst>
            <pc:docMk/>
            <pc:sldMk cId="1428031304" sldId="389"/>
            <ac:picMk id="4" creationId="{AB7AD987-1377-C0BA-2BFA-AD76C1BB36EB}"/>
          </ac:picMkLst>
        </pc:picChg>
      </pc:sldChg>
      <pc:sldChg chg="addSp delSp modSp mod modAnim">
        <pc:chgData name="Carlijn van der Ven" userId="4575e3e5-2715-4673-895a-fbb9ae5632b7" providerId="ADAL" clId="{E64D3D7F-35DC-4815-81E5-29DA0D92EA45}" dt="2025-04-11T16:00:58.207" v="2548" actId="1076"/>
        <pc:sldMkLst>
          <pc:docMk/>
          <pc:sldMk cId="198448507" sldId="395"/>
        </pc:sldMkLst>
        <pc:spChg chg="add mod">
          <ac:chgData name="Carlijn van der Ven" userId="4575e3e5-2715-4673-895a-fbb9ae5632b7" providerId="ADAL" clId="{E64D3D7F-35DC-4815-81E5-29DA0D92EA45}" dt="2025-04-11T15:59:59.607" v="2525" actId="20577"/>
          <ac:spMkLst>
            <pc:docMk/>
            <pc:sldMk cId="198448507" sldId="395"/>
            <ac:spMk id="7" creationId="{0AE9DCCA-F489-EEEF-BA1B-B702CB381C8B}"/>
          </ac:spMkLst>
        </pc:spChg>
        <pc:spChg chg="add mod">
          <ac:chgData name="Carlijn van der Ven" userId="4575e3e5-2715-4673-895a-fbb9ae5632b7" providerId="ADAL" clId="{E64D3D7F-35DC-4815-81E5-29DA0D92EA45}" dt="2025-04-11T15:59:59.607" v="2525" actId="20577"/>
          <ac:spMkLst>
            <pc:docMk/>
            <pc:sldMk cId="198448507" sldId="395"/>
            <ac:spMk id="10" creationId="{A18D656B-701C-16F2-DCC0-A9BCAB86E86F}"/>
          </ac:spMkLst>
        </pc:spChg>
        <pc:spChg chg="add mod">
          <ac:chgData name="Carlijn van der Ven" userId="4575e3e5-2715-4673-895a-fbb9ae5632b7" providerId="ADAL" clId="{E64D3D7F-35DC-4815-81E5-29DA0D92EA45}" dt="2025-04-11T15:59:59.607" v="2525" actId="20577"/>
          <ac:spMkLst>
            <pc:docMk/>
            <pc:sldMk cId="198448507" sldId="395"/>
            <ac:spMk id="11" creationId="{B8A20CDB-B54F-B38C-C436-5666AB91184B}"/>
          </ac:spMkLst>
        </pc:spChg>
        <pc:spChg chg="add mod">
          <ac:chgData name="Carlijn van der Ven" userId="4575e3e5-2715-4673-895a-fbb9ae5632b7" providerId="ADAL" clId="{E64D3D7F-35DC-4815-81E5-29DA0D92EA45}" dt="2025-04-11T15:59:59.607" v="2525" actId="20577"/>
          <ac:spMkLst>
            <pc:docMk/>
            <pc:sldMk cId="198448507" sldId="395"/>
            <ac:spMk id="12" creationId="{D4CA79BF-6942-5F32-3F61-A5C895899606}"/>
          </ac:spMkLst>
        </pc:spChg>
        <pc:spChg chg="add mod">
          <ac:chgData name="Carlijn van der Ven" userId="4575e3e5-2715-4673-895a-fbb9ae5632b7" providerId="ADAL" clId="{E64D3D7F-35DC-4815-81E5-29DA0D92EA45}" dt="2025-04-11T15:59:59.607" v="2525" actId="20577"/>
          <ac:spMkLst>
            <pc:docMk/>
            <pc:sldMk cId="198448507" sldId="395"/>
            <ac:spMk id="14" creationId="{6235ADBA-DCA5-3DEE-E41F-A55393CE2D92}"/>
          </ac:spMkLst>
        </pc:spChg>
        <pc:spChg chg="add mod">
          <ac:chgData name="Carlijn van der Ven" userId="4575e3e5-2715-4673-895a-fbb9ae5632b7" providerId="ADAL" clId="{E64D3D7F-35DC-4815-81E5-29DA0D92EA45}" dt="2025-04-11T15:59:59.607" v="2525" actId="20577"/>
          <ac:spMkLst>
            <pc:docMk/>
            <pc:sldMk cId="198448507" sldId="395"/>
            <ac:spMk id="16" creationId="{FCC397BF-3973-0FBA-3042-75455CDD7946}"/>
          </ac:spMkLst>
        </pc:spChg>
        <pc:spChg chg="add mod">
          <ac:chgData name="Carlijn van der Ven" userId="4575e3e5-2715-4673-895a-fbb9ae5632b7" providerId="ADAL" clId="{E64D3D7F-35DC-4815-81E5-29DA0D92EA45}" dt="2025-04-11T15:59:59.607" v="2525" actId="20577"/>
          <ac:spMkLst>
            <pc:docMk/>
            <pc:sldMk cId="198448507" sldId="395"/>
            <ac:spMk id="18" creationId="{43542496-E731-4557-48BE-FBF0F97A248B}"/>
          </ac:spMkLst>
        </pc:spChg>
        <pc:spChg chg="add mod">
          <ac:chgData name="Carlijn van der Ven" userId="4575e3e5-2715-4673-895a-fbb9ae5632b7" providerId="ADAL" clId="{E64D3D7F-35DC-4815-81E5-29DA0D92EA45}" dt="2025-04-11T15:59:59.607" v="2525" actId="20577"/>
          <ac:spMkLst>
            <pc:docMk/>
            <pc:sldMk cId="198448507" sldId="395"/>
            <ac:spMk id="19" creationId="{92952EC1-1489-AE9E-DE98-B907FB88586B}"/>
          </ac:spMkLst>
        </pc:spChg>
        <pc:spChg chg="add mod">
          <ac:chgData name="Carlijn van der Ven" userId="4575e3e5-2715-4673-895a-fbb9ae5632b7" providerId="ADAL" clId="{E64D3D7F-35DC-4815-81E5-29DA0D92EA45}" dt="2025-04-11T15:59:59.607" v="2525" actId="20577"/>
          <ac:spMkLst>
            <pc:docMk/>
            <pc:sldMk cId="198448507" sldId="395"/>
            <ac:spMk id="20" creationId="{7E2BD32B-7751-724A-72B7-1CD73573D2DE}"/>
          </ac:spMkLst>
        </pc:spChg>
        <pc:spChg chg="add mod">
          <ac:chgData name="Carlijn van der Ven" userId="4575e3e5-2715-4673-895a-fbb9ae5632b7" providerId="ADAL" clId="{E64D3D7F-35DC-4815-81E5-29DA0D92EA45}" dt="2025-04-11T15:59:59.607" v="2525" actId="20577"/>
          <ac:spMkLst>
            <pc:docMk/>
            <pc:sldMk cId="198448507" sldId="395"/>
            <ac:spMk id="21" creationId="{02062D4E-69FD-1843-6A91-88D2FAEA5C14}"/>
          </ac:spMkLst>
        </pc:spChg>
        <pc:spChg chg="add mod">
          <ac:chgData name="Carlijn van der Ven" userId="4575e3e5-2715-4673-895a-fbb9ae5632b7" providerId="ADAL" clId="{E64D3D7F-35DC-4815-81E5-29DA0D92EA45}" dt="2025-04-11T15:59:59.607" v="2525" actId="20577"/>
          <ac:spMkLst>
            <pc:docMk/>
            <pc:sldMk cId="198448507" sldId="395"/>
            <ac:spMk id="23" creationId="{401835E3-B51A-2295-C361-D1E29225723D}"/>
          </ac:spMkLst>
        </pc:spChg>
        <pc:spChg chg="add mod">
          <ac:chgData name="Carlijn van der Ven" userId="4575e3e5-2715-4673-895a-fbb9ae5632b7" providerId="ADAL" clId="{E64D3D7F-35DC-4815-81E5-29DA0D92EA45}" dt="2025-04-11T15:59:59.607" v="2525" actId="20577"/>
          <ac:spMkLst>
            <pc:docMk/>
            <pc:sldMk cId="198448507" sldId="395"/>
            <ac:spMk id="25" creationId="{3D2DA9D2-07C5-9EE8-C5E7-D307F3945ECD}"/>
          </ac:spMkLst>
        </pc:spChg>
        <pc:spChg chg="add mod">
          <ac:chgData name="Carlijn van der Ven" userId="4575e3e5-2715-4673-895a-fbb9ae5632b7" providerId="ADAL" clId="{E64D3D7F-35DC-4815-81E5-29DA0D92EA45}" dt="2025-04-11T15:59:59.607" v="2525" actId="20577"/>
          <ac:spMkLst>
            <pc:docMk/>
            <pc:sldMk cId="198448507" sldId="395"/>
            <ac:spMk id="32" creationId="{09F365FB-C094-BFC1-25DC-C4401DADA4A0}"/>
          </ac:spMkLst>
        </pc:spChg>
        <pc:spChg chg="add mod">
          <ac:chgData name="Carlijn van der Ven" userId="4575e3e5-2715-4673-895a-fbb9ae5632b7" providerId="ADAL" clId="{E64D3D7F-35DC-4815-81E5-29DA0D92EA45}" dt="2025-04-11T15:59:59.607" v="2525" actId="20577"/>
          <ac:spMkLst>
            <pc:docMk/>
            <pc:sldMk cId="198448507" sldId="395"/>
            <ac:spMk id="33" creationId="{2482905D-91AA-59FB-7D38-52101423100C}"/>
          </ac:spMkLst>
        </pc:spChg>
        <pc:spChg chg="add mod">
          <ac:chgData name="Carlijn van der Ven" userId="4575e3e5-2715-4673-895a-fbb9ae5632b7" providerId="ADAL" clId="{E64D3D7F-35DC-4815-81E5-29DA0D92EA45}" dt="2025-04-11T15:59:59.607" v="2525" actId="20577"/>
          <ac:spMkLst>
            <pc:docMk/>
            <pc:sldMk cId="198448507" sldId="395"/>
            <ac:spMk id="34" creationId="{355DDB1F-7315-2B84-30C8-869767017D78}"/>
          </ac:spMkLst>
        </pc:spChg>
        <pc:spChg chg="add mod">
          <ac:chgData name="Carlijn van der Ven" userId="4575e3e5-2715-4673-895a-fbb9ae5632b7" providerId="ADAL" clId="{E64D3D7F-35DC-4815-81E5-29DA0D92EA45}" dt="2025-04-11T15:59:59.607" v="2525" actId="20577"/>
          <ac:spMkLst>
            <pc:docMk/>
            <pc:sldMk cId="198448507" sldId="395"/>
            <ac:spMk id="35" creationId="{4C97AF47-3E1E-BBC6-4C25-D80F7ED86BF1}"/>
          </ac:spMkLst>
        </pc:spChg>
        <pc:spChg chg="add mod">
          <ac:chgData name="Carlijn van der Ven" userId="4575e3e5-2715-4673-895a-fbb9ae5632b7" providerId="ADAL" clId="{E64D3D7F-35DC-4815-81E5-29DA0D92EA45}" dt="2025-04-11T15:59:59.607" v="2525" actId="20577"/>
          <ac:spMkLst>
            <pc:docMk/>
            <pc:sldMk cId="198448507" sldId="395"/>
            <ac:spMk id="37" creationId="{3EFFF694-C53E-5610-9C27-7B8D637F7D0F}"/>
          </ac:spMkLst>
        </pc:spChg>
        <pc:spChg chg="add mod">
          <ac:chgData name="Carlijn van der Ven" userId="4575e3e5-2715-4673-895a-fbb9ae5632b7" providerId="ADAL" clId="{E64D3D7F-35DC-4815-81E5-29DA0D92EA45}" dt="2025-04-11T15:59:59.607" v="2525" actId="20577"/>
          <ac:spMkLst>
            <pc:docMk/>
            <pc:sldMk cId="198448507" sldId="395"/>
            <ac:spMk id="39" creationId="{9AEFDC61-83EC-4563-F1D0-9159109A2077}"/>
          </ac:spMkLst>
        </pc:spChg>
        <pc:spChg chg="add mod">
          <ac:chgData name="Carlijn van der Ven" userId="4575e3e5-2715-4673-895a-fbb9ae5632b7" providerId="ADAL" clId="{E64D3D7F-35DC-4815-81E5-29DA0D92EA45}" dt="2025-04-11T15:59:59.607" v="2525" actId="20577"/>
          <ac:spMkLst>
            <pc:docMk/>
            <pc:sldMk cId="198448507" sldId="395"/>
            <ac:spMk id="41" creationId="{250B01B1-3C37-2A97-8C27-9B0A9E7AD1AE}"/>
          </ac:spMkLst>
        </pc:spChg>
        <pc:spChg chg="add mod">
          <ac:chgData name="Carlijn van der Ven" userId="4575e3e5-2715-4673-895a-fbb9ae5632b7" providerId="ADAL" clId="{E64D3D7F-35DC-4815-81E5-29DA0D92EA45}" dt="2025-04-11T15:59:59.607" v="2525" actId="20577"/>
          <ac:spMkLst>
            <pc:docMk/>
            <pc:sldMk cId="198448507" sldId="395"/>
            <ac:spMk id="42" creationId="{60232F7A-AABD-B36E-8227-C71A4FB609F2}"/>
          </ac:spMkLst>
        </pc:spChg>
        <pc:spChg chg="add mod">
          <ac:chgData name="Carlijn van der Ven" userId="4575e3e5-2715-4673-895a-fbb9ae5632b7" providerId="ADAL" clId="{E64D3D7F-35DC-4815-81E5-29DA0D92EA45}" dt="2025-04-11T15:59:59.607" v="2525" actId="20577"/>
          <ac:spMkLst>
            <pc:docMk/>
            <pc:sldMk cId="198448507" sldId="395"/>
            <ac:spMk id="43" creationId="{98D971B2-8F35-AD75-F2B7-B2BCA5FFDA8D}"/>
          </ac:spMkLst>
        </pc:spChg>
        <pc:spChg chg="add mod">
          <ac:chgData name="Carlijn van der Ven" userId="4575e3e5-2715-4673-895a-fbb9ae5632b7" providerId="ADAL" clId="{E64D3D7F-35DC-4815-81E5-29DA0D92EA45}" dt="2025-04-11T15:59:59.607" v="2525" actId="20577"/>
          <ac:spMkLst>
            <pc:docMk/>
            <pc:sldMk cId="198448507" sldId="395"/>
            <ac:spMk id="44" creationId="{B5179EFC-873F-223B-50BC-66A2A88D79BF}"/>
          </ac:spMkLst>
        </pc:spChg>
        <pc:spChg chg="add mod">
          <ac:chgData name="Carlijn van der Ven" userId="4575e3e5-2715-4673-895a-fbb9ae5632b7" providerId="ADAL" clId="{E64D3D7F-35DC-4815-81E5-29DA0D92EA45}" dt="2025-04-11T15:59:59.607" v="2525" actId="20577"/>
          <ac:spMkLst>
            <pc:docMk/>
            <pc:sldMk cId="198448507" sldId="395"/>
            <ac:spMk id="46" creationId="{AB01EE4A-C698-AC7C-9DAD-497B11770B72}"/>
          </ac:spMkLst>
        </pc:spChg>
        <pc:spChg chg="add mod">
          <ac:chgData name="Carlijn van der Ven" userId="4575e3e5-2715-4673-895a-fbb9ae5632b7" providerId="ADAL" clId="{E64D3D7F-35DC-4815-81E5-29DA0D92EA45}" dt="2025-04-11T16:00:10.137" v="2538" actId="114"/>
          <ac:spMkLst>
            <pc:docMk/>
            <pc:sldMk cId="198448507" sldId="395"/>
            <ac:spMk id="48" creationId="{706EEECB-20BF-0B95-8050-35E900BAAFB3}"/>
          </ac:spMkLst>
        </pc:spChg>
        <pc:grpChg chg="add mod">
          <ac:chgData name="Carlijn van der Ven" userId="4575e3e5-2715-4673-895a-fbb9ae5632b7" providerId="ADAL" clId="{E64D3D7F-35DC-4815-81E5-29DA0D92EA45}" dt="2025-04-11T16:00:49.132" v="2547" actId="164"/>
          <ac:grpSpMkLst>
            <pc:docMk/>
            <pc:sldMk cId="198448507" sldId="395"/>
            <ac:grpSpMk id="51" creationId="{B75B1295-0416-7505-3C44-A3DD3FCA88CB}"/>
          </ac:grpSpMkLst>
        </pc:grpChg>
        <pc:grpChg chg="add mod">
          <ac:chgData name="Carlijn van der Ven" userId="4575e3e5-2715-4673-895a-fbb9ae5632b7" providerId="ADAL" clId="{E64D3D7F-35DC-4815-81E5-29DA0D92EA45}" dt="2025-04-11T16:00:58.207" v="2548" actId="1076"/>
          <ac:grpSpMkLst>
            <pc:docMk/>
            <pc:sldMk cId="198448507" sldId="395"/>
            <ac:grpSpMk id="137" creationId="{9280B170-D214-6C22-B20F-DCD91E0C8BD1}"/>
          </ac:grpSpMkLst>
        </pc:grpChg>
        <pc:cxnChg chg="add mod">
          <ac:chgData name="Carlijn van der Ven" userId="4575e3e5-2715-4673-895a-fbb9ae5632b7" providerId="ADAL" clId="{E64D3D7F-35DC-4815-81E5-29DA0D92EA45}" dt="2025-04-11T15:59:59.607" v="2525" actId="20577"/>
          <ac:cxnSpMkLst>
            <pc:docMk/>
            <pc:sldMk cId="198448507" sldId="395"/>
            <ac:cxnSpMk id="4" creationId="{DE980218-1B0C-FB31-01E8-F800B9C916A9}"/>
          </ac:cxnSpMkLst>
        </pc:cxnChg>
        <pc:cxnChg chg="add mod">
          <ac:chgData name="Carlijn van der Ven" userId="4575e3e5-2715-4673-895a-fbb9ae5632b7" providerId="ADAL" clId="{E64D3D7F-35DC-4815-81E5-29DA0D92EA45}" dt="2025-04-11T15:59:59.607" v="2525" actId="20577"/>
          <ac:cxnSpMkLst>
            <pc:docMk/>
            <pc:sldMk cId="198448507" sldId="395"/>
            <ac:cxnSpMk id="5" creationId="{A63ACBE4-B60A-F72C-9A05-6082D230F8B9}"/>
          </ac:cxnSpMkLst>
        </pc:cxnChg>
        <pc:cxnChg chg="add mod">
          <ac:chgData name="Carlijn van der Ven" userId="4575e3e5-2715-4673-895a-fbb9ae5632b7" providerId="ADAL" clId="{E64D3D7F-35DC-4815-81E5-29DA0D92EA45}" dt="2025-04-11T15:59:59.607" v="2525" actId="20577"/>
          <ac:cxnSpMkLst>
            <pc:docMk/>
            <pc:sldMk cId="198448507" sldId="395"/>
            <ac:cxnSpMk id="6" creationId="{4031198E-41A0-A753-8105-9A70084E1415}"/>
          </ac:cxnSpMkLst>
        </pc:cxnChg>
        <pc:cxnChg chg="add mod">
          <ac:chgData name="Carlijn van der Ven" userId="4575e3e5-2715-4673-895a-fbb9ae5632b7" providerId="ADAL" clId="{E64D3D7F-35DC-4815-81E5-29DA0D92EA45}" dt="2025-04-11T15:59:59.607" v="2525" actId="20577"/>
          <ac:cxnSpMkLst>
            <pc:docMk/>
            <pc:sldMk cId="198448507" sldId="395"/>
            <ac:cxnSpMk id="9" creationId="{D2333F54-4906-9205-C198-731BD4309058}"/>
          </ac:cxnSpMkLst>
        </pc:cxnChg>
        <pc:cxnChg chg="add mod">
          <ac:chgData name="Carlijn van der Ven" userId="4575e3e5-2715-4673-895a-fbb9ae5632b7" providerId="ADAL" clId="{E64D3D7F-35DC-4815-81E5-29DA0D92EA45}" dt="2025-04-11T15:59:59.607" v="2525" actId="20577"/>
          <ac:cxnSpMkLst>
            <pc:docMk/>
            <pc:sldMk cId="198448507" sldId="395"/>
            <ac:cxnSpMk id="13" creationId="{DB0DA78F-9A59-551B-5EBF-08D2F4B07FAF}"/>
          </ac:cxnSpMkLst>
        </pc:cxnChg>
        <pc:cxnChg chg="add mod">
          <ac:chgData name="Carlijn van der Ven" userId="4575e3e5-2715-4673-895a-fbb9ae5632b7" providerId="ADAL" clId="{E64D3D7F-35DC-4815-81E5-29DA0D92EA45}" dt="2025-04-11T15:59:59.607" v="2525" actId="20577"/>
          <ac:cxnSpMkLst>
            <pc:docMk/>
            <pc:sldMk cId="198448507" sldId="395"/>
            <ac:cxnSpMk id="17" creationId="{50EA8788-0576-275D-6A79-FAD528E306DD}"/>
          </ac:cxnSpMkLst>
        </pc:cxnChg>
        <pc:cxnChg chg="add mod">
          <ac:chgData name="Carlijn van der Ven" userId="4575e3e5-2715-4673-895a-fbb9ae5632b7" providerId="ADAL" clId="{E64D3D7F-35DC-4815-81E5-29DA0D92EA45}" dt="2025-04-11T15:59:59.607" v="2525" actId="20577"/>
          <ac:cxnSpMkLst>
            <pc:docMk/>
            <pc:sldMk cId="198448507" sldId="395"/>
            <ac:cxnSpMk id="22" creationId="{CFA7614C-321B-6CB4-54AE-EECBB5E6A7F1}"/>
          </ac:cxnSpMkLst>
        </pc:cxnChg>
        <pc:cxnChg chg="add mod">
          <ac:chgData name="Carlijn van der Ven" userId="4575e3e5-2715-4673-895a-fbb9ae5632b7" providerId="ADAL" clId="{E64D3D7F-35DC-4815-81E5-29DA0D92EA45}" dt="2025-04-11T15:59:59.607" v="2525" actId="20577"/>
          <ac:cxnSpMkLst>
            <pc:docMk/>
            <pc:sldMk cId="198448507" sldId="395"/>
            <ac:cxnSpMk id="26" creationId="{ACAED83A-B2E3-31D3-75F5-CA0AEDD8E78D}"/>
          </ac:cxnSpMkLst>
        </pc:cxnChg>
        <pc:cxnChg chg="add mod">
          <ac:chgData name="Carlijn van der Ven" userId="4575e3e5-2715-4673-895a-fbb9ae5632b7" providerId="ADAL" clId="{E64D3D7F-35DC-4815-81E5-29DA0D92EA45}" dt="2025-04-11T15:59:59.607" v="2525" actId="20577"/>
          <ac:cxnSpMkLst>
            <pc:docMk/>
            <pc:sldMk cId="198448507" sldId="395"/>
            <ac:cxnSpMk id="36" creationId="{B3DA8FF8-2FE4-91B0-275F-57FF1456C94D}"/>
          </ac:cxnSpMkLst>
        </pc:cxnChg>
        <pc:cxnChg chg="add mod">
          <ac:chgData name="Carlijn van der Ven" userId="4575e3e5-2715-4673-895a-fbb9ae5632b7" providerId="ADAL" clId="{E64D3D7F-35DC-4815-81E5-29DA0D92EA45}" dt="2025-04-11T15:59:59.607" v="2525" actId="20577"/>
          <ac:cxnSpMkLst>
            <pc:docMk/>
            <pc:sldMk cId="198448507" sldId="395"/>
            <ac:cxnSpMk id="40" creationId="{EB6F47E3-52EE-7A41-B72C-A717176977E8}"/>
          </ac:cxnSpMkLst>
        </pc:cxnChg>
        <pc:cxnChg chg="add mod">
          <ac:chgData name="Carlijn van der Ven" userId="4575e3e5-2715-4673-895a-fbb9ae5632b7" providerId="ADAL" clId="{E64D3D7F-35DC-4815-81E5-29DA0D92EA45}" dt="2025-04-11T15:59:59.607" v="2525" actId="20577"/>
          <ac:cxnSpMkLst>
            <pc:docMk/>
            <pc:sldMk cId="198448507" sldId="395"/>
            <ac:cxnSpMk id="45" creationId="{F1C0E60B-38AA-5705-4C4C-74686EABCB20}"/>
          </ac:cxnSpMkLst>
        </pc:cxnChg>
        <pc:cxnChg chg="add mod">
          <ac:chgData name="Carlijn van der Ven" userId="4575e3e5-2715-4673-895a-fbb9ae5632b7" providerId="ADAL" clId="{E64D3D7F-35DC-4815-81E5-29DA0D92EA45}" dt="2025-04-11T15:59:59.607" v="2525" actId="20577"/>
          <ac:cxnSpMkLst>
            <pc:docMk/>
            <pc:sldMk cId="198448507" sldId="395"/>
            <ac:cxnSpMk id="49" creationId="{F8E22365-E9A7-6D88-C9D1-3752518251EF}"/>
          </ac:cxnSpMkLst>
        </pc:cxnChg>
        <pc:cxnChg chg="add mod">
          <ac:chgData name="Carlijn van der Ven" userId="4575e3e5-2715-4673-895a-fbb9ae5632b7" providerId="ADAL" clId="{E64D3D7F-35DC-4815-81E5-29DA0D92EA45}" dt="2025-04-11T16:00:49.132" v="2547" actId="164"/>
          <ac:cxnSpMkLst>
            <pc:docMk/>
            <pc:sldMk cId="198448507" sldId="395"/>
            <ac:cxnSpMk id="136" creationId="{2A1681AA-FA8E-462E-E8CD-0C8DBC90ED6F}"/>
          </ac:cxnSpMkLst>
        </pc:cxnChg>
      </pc:sldChg>
      <pc:sldChg chg="add del">
        <pc:chgData name="Carlijn van der Ven" userId="4575e3e5-2715-4673-895a-fbb9ae5632b7" providerId="ADAL" clId="{E64D3D7F-35DC-4815-81E5-29DA0D92EA45}" dt="2025-04-11T15:28:37.406" v="2006" actId="47"/>
        <pc:sldMkLst>
          <pc:docMk/>
          <pc:sldMk cId="2828127286" sldId="403"/>
        </pc:sldMkLst>
      </pc:sldChg>
      <pc:sldChg chg="addSp delSp modSp add mod">
        <pc:chgData name="Carlijn van der Ven" userId="4575e3e5-2715-4673-895a-fbb9ae5632b7" providerId="ADAL" clId="{E64D3D7F-35DC-4815-81E5-29DA0D92EA45}" dt="2025-04-11T15:21:49.830" v="987" actId="20577"/>
        <pc:sldMkLst>
          <pc:docMk/>
          <pc:sldMk cId="894732644" sldId="404"/>
        </pc:sldMkLst>
        <pc:spChg chg="mod">
          <ac:chgData name="Carlijn van der Ven" userId="4575e3e5-2715-4673-895a-fbb9ae5632b7" providerId="ADAL" clId="{E64D3D7F-35DC-4815-81E5-29DA0D92EA45}" dt="2025-04-11T15:10:31.909" v="600" actId="20577"/>
          <ac:spMkLst>
            <pc:docMk/>
            <pc:sldMk cId="894732644" sldId="404"/>
            <ac:spMk id="5" creationId="{4057C1AB-D5C8-6131-432E-E617A20C73B8}"/>
          </ac:spMkLst>
        </pc:spChg>
        <pc:graphicFrameChg chg="add mod modGraphic">
          <ac:chgData name="Carlijn van der Ven" userId="4575e3e5-2715-4673-895a-fbb9ae5632b7" providerId="ADAL" clId="{E64D3D7F-35DC-4815-81E5-29DA0D92EA45}" dt="2025-04-11T15:21:49.830" v="987" actId="20577"/>
          <ac:graphicFrameMkLst>
            <pc:docMk/>
            <pc:sldMk cId="894732644" sldId="404"/>
            <ac:graphicFrameMk id="2" creationId="{56FBFC88-902E-F98D-53B1-88826D6DB661}"/>
          </ac:graphicFrameMkLst>
        </pc:graphicFrameChg>
      </pc:sldChg>
      <pc:sldChg chg="add del">
        <pc:chgData name="Carlijn van der Ven" userId="4575e3e5-2715-4673-895a-fbb9ae5632b7" providerId="ADAL" clId="{E64D3D7F-35DC-4815-81E5-29DA0D92EA45}" dt="2025-04-11T15:13:56.675" v="651" actId="47"/>
        <pc:sldMkLst>
          <pc:docMk/>
          <pc:sldMk cId="3429409963" sldId="405"/>
        </pc:sldMkLst>
      </pc:sldChg>
      <pc:sldChg chg="modSp add mod">
        <pc:chgData name="Carlijn van der Ven" userId="4575e3e5-2715-4673-895a-fbb9ae5632b7" providerId="ADAL" clId="{E64D3D7F-35DC-4815-81E5-29DA0D92EA45}" dt="2025-04-11T15:21:38.165" v="982" actId="20577"/>
        <pc:sldMkLst>
          <pc:docMk/>
          <pc:sldMk cId="2742457519" sldId="406"/>
        </pc:sldMkLst>
        <pc:graphicFrameChg chg="mod modGraphic">
          <ac:chgData name="Carlijn van der Ven" userId="4575e3e5-2715-4673-895a-fbb9ae5632b7" providerId="ADAL" clId="{E64D3D7F-35DC-4815-81E5-29DA0D92EA45}" dt="2025-04-11T15:21:38.165" v="982" actId="20577"/>
          <ac:graphicFrameMkLst>
            <pc:docMk/>
            <pc:sldMk cId="2742457519" sldId="406"/>
            <ac:graphicFrameMk id="2" creationId="{56FBFC88-902E-F98D-53B1-88826D6DB661}"/>
          </ac:graphicFrameMkLst>
        </pc:graphicFrameChg>
      </pc:sldChg>
      <pc:sldChg chg="modSp add mod">
        <pc:chgData name="Carlijn van der Ven" userId="4575e3e5-2715-4673-895a-fbb9ae5632b7" providerId="ADAL" clId="{E64D3D7F-35DC-4815-81E5-29DA0D92EA45}" dt="2025-04-11T15:21:40.974" v="983" actId="20577"/>
        <pc:sldMkLst>
          <pc:docMk/>
          <pc:sldMk cId="1445633582" sldId="407"/>
        </pc:sldMkLst>
        <pc:graphicFrameChg chg="mod modGraphic">
          <ac:chgData name="Carlijn van der Ven" userId="4575e3e5-2715-4673-895a-fbb9ae5632b7" providerId="ADAL" clId="{E64D3D7F-35DC-4815-81E5-29DA0D92EA45}" dt="2025-04-11T15:21:40.974" v="983" actId="20577"/>
          <ac:graphicFrameMkLst>
            <pc:docMk/>
            <pc:sldMk cId="1445633582" sldId="407"/>
            <ac:graphicFrameMk id="2" creationId="{56FBFC88-902E-F98D-53B1-88826D6DB661}"/>
          </ac:graphicFrameMkLst>
        </pc:graphicFrameChg>
      </pc:sldChg>
      <pc:sldChg chg="modSp add mod">
        <pc:chgData name="Carlijn van der Ven" userId="4575e3e5-2715-4673-895a-fbb9ae5632b7" providerId="ADAL" clId="{E64D3D7F-35DC-4815-81E5-29DA0D92EA45}" dt="2025-04-11T15:21:55.046" v="988" actId="20577"/>
        <pc:sldMkLst>
          <pc:docMk/>
          <pc:sldMk cId="2103688856" sldId="408"/>
        </pc:sldMkLst>
        <pc:graphicFrameChg chg="mod modGraphic">
          <ac:chgData name="Carlijn van der Ven" userId="4575e3e5-2715-4673-895a-fbb9ae5632b7" providerId="ADAL" clId="{E64D3D7F-35DC-4815-81E5-29DA0D92EA45}" dt="2025-04-11T15:21:55.046" v="988" actId="20577"/>
          <ac:graphicFrameMkLst>
            <pc:docMk/>
            <pc:sldMk cId="2103688856" sldId="408"/>
            <ac:graphicFrameMk id="2" creationId="{56FBFC88-902E-F98D-53B1-88826D6DB661}"/>
          </ac:graphicFrameMkLst>
        </pc:graphicFrameChg>
      </pc:sldChg>
      <pc:sldChg chg="modSp add mod">
        <pc:chgData name="Carlijn van der Ven" userId="4575e3e5-2715-4673-895a-fbb9ae5632b7" providerId="ADAL" clId="{E64D3D7F-35DC-4815-81E5-29DA0D92EA45}" dt="2025-04-11T15:21:59.813" v="989" actId="20577"/>
        <pc:sldMkLst>
          <pc:docMk/>
          <pc:sldMk cId="856875379" sldId="409"/>
        </pc:sldMkLst>
        <pc:graphicFrameChg chg="mod modGraphic">
          <ac:chgData name="Carlijn van der Ven" userId="4575e3e5-2715-4673-895a-fbb9ae5632b7" providerId="ADAL" clId="{E64D3D7F-35DC-4815-81E5-29DA0D92EA45}" dt="2025-04-11T15:21:59.813" v="989" actId="20577"/>
          <ac:graphicFrameMkLst>
            <pc:docMk/>
            <pc:sldMk cId="856875379" sldId="409"/>
            <ac:graphicFrameMk id="2" creationId="{56FBFC88-902E-F98D-53B1-88826D6DB661}"/>
          </ac:graphicFrameMkLst>
        </pc:graphicFrameChg>
      </pc:sldChg>
      <pc:sldChg chg="modSp add mod">
        <pc:chgData name="Carlijn van der Ven" userId="4575e3e5-2715-4673-895a-fbb9ae5632b7" providerId="ADAL" clId="{E64D3D7F-35DC-4815-81E5-29DA0D92EA45}" dt="2025-04-11T15:23:04.546" v="1140" actId="20577"/>
        <pc:sldMkLst>
          <pc:docMk/>
          <pc:sldMk cId="1175236354" sldId="410"/>
        </pc:sldMkLst>
        <pc:graphicFrameChg chg="mod modGraphic">
          <ac:chgData name="Carlijn van der Ven" userId="4575e3e5-2715-4673-895a-fbb9ae5632b7" providerId="ADAL" clId="{E64D3D7F-35DC-4815-81E5-29DA0D92EA45}" dt="2025-04-11T15:23:04.546" v="1140" actId="20577"/>
          <ac:graphicFrameMkLst>
            <pc:docMk/>
            <pc:sldMk cId="1175236354" sldId="410"/>
            <ac:graphicFrameMk id="2" creationId="{56FBFC88-902E-F98D-53B1-88826D6DB661}"/>
          </ac:graphicFrameMkLst>
        </pc:graphicFrameChg>
      </pc:sldChg>
      <pc:sldChg chg="modSp add mod">
        <pc:chgData name="Carlijn van der Ven" userId="4575e3e5-2715-4673-895a-fbb9ae5632b7" providerId="ADAL" clId="{E64D3D7F-35DC-4815-81E5-29DA0D92EA45}" dt="2025-04-11T15:25:31.800" v="1424" actId="20577"/>
        <pc:sldMkLst>
          <pc:docMk/>
          <pc:sldMk cId="3032593534" sldId="411"/>
        </pc:sldMkLst>
        <pc:graphicFrameChg chg="mod modGraphic">
          <ac:chgData name="Carlijn van der Ven" userId="4575e3e5-2715-4673-895a-fbb9ae5632b7" providerId="ADAL" clId="{E64D3D7F-35DC-4815-81E5-29DA0D92EA45}" dt="2025-04-11T15:25:31.800" v="1424" actId="20577"/>
          <ac:graphicFrameMkLst>
            <pc:docMk/>
            <pc:sldMk cId="3032593534" sldId="411"/>
            <ac:graphicFrameMk id="2" creationId="{56FBFC88-902E-F98D-53B1-88826D6DB661}"/>
          </ac:graphicFrameMkLst>
        </pc:graphicFrameChg>
      </pc:sldChg>
      <pc:sldChg chg="modSp add mod">
        <pc:chgData name="Carlijn van der Ven" userId="4575e3e5-2715-4673-895a-fbb9ae5632b7" providerId="ADAL" clId="{E64D3D7F-35DC-4815-81E5-29DA0D92EA45}" dt="2025-04-11T15:27:02.412" v="1825" actId="20577"/>
        <pc:sldMkLst>
          <pc:docMk/>
          <pc:sldMk cId="2372161942" sldId="412"/>
        </pc:sldMkLst>
        <pc:graphicFrameChg chg="modGraphic">
          <ac:chgData name="Carlijn van der Ven" userId="4575e3e5-2715-4673-895a-fbb9ae5632b7" providerId="ADAL" clId="{E64D3D7F-35DC-4815-81E5-29DA0D92EA45}" dt="2025-04-11T15:27:02.412" v="1825" actId="20577"/>
          <ac:graphicFrameMkLst>
            <pc:docMk/>
            <pc:sldMk cId="2372161942" sldId="412"/>
            <ac:graphicFrameMk id="2" creationId="{56FBFC88-902E-F98D-53B1-88826D6DB661}"/>
          </ac:graphicFrameMkLst>
        </pc:graphicFrameChg>
      </pc:sldChg>
      <pc:sldChg chg="modSp add mod">
        <pc:chgData name="Carlijn van der Ven" userId="4575e3e5-2715-4673-895a-fbb9ae5632b7" providerId="ADAL" clId="{E64D3D7F-35DC-4815-81E5-29DA0D92EA45}" dt="2025-04-11T15:28:18.747" v="2005" actId="20577"/>
        <pc:sldMkLst>
          <pc:docMk/>
          <pc:sldMk cId="2982246918" sldId="413"/>
        </pc:sldMkLst>
        <pc:graphicFrameChg chg="modGraphic">
          <ac:chgData name="Carlijn van der Ven" userId="4575e3e5-2715-4673-895a-fbb9ae5632b7" providerId="ADAL" clId="{E64D3D7F-35DC-4815-81E5-29DA0D92EA45}" dt="2025-04-11T15:28:18.747" v="2005" actId="20577"/>
          <ac:graphicFrameMkLst>
            <pc:docMk/>
            <pc:sldMk cId="2982246918" sldId="413"/>
            <ac:graphicFrameMk id="2" creationId="{56FBFC88-902E-F98D-53B1-88826D6DB661}"/>
          </ac:graphicFrameMkLst>
        </pc:graphicFrameChg>
      </pc:sldChg>
    </pc:docChg>
  </pc:docChgLst>
  <pc:docChgLst>
    <pc:chgData name="Donna de Geest" userId="30caa4a7-31d1-495d-86d1-a6412b99cd0f" providerId="ADAL" clId="{88EA1A29-2D82-43EF-86E8-4F31F2D74319}"/>
    <pc:docChg chg="undo custSel addSld delSld modSld">
      <pc:chgData name="Donna de Geest" userId="30caa4a7-31d1-495d-86d1-a6412b99cd0f" providerId="ADAL" clId="{88EA1A29-2D82-43EF-86E8-4F31F2D74319}" dt="2025-04-07T12:00:34.729" v="769" actId="313"/>
      <pc:docMkLst>
        <pc:docMk/>
      </pc:docMkLst>
      <pc:sldChg chg="delSp modSp mod delAnim">
        <pc:chgData name="Donna de Geest" userId="30caa4a7-31d1-495d-86d1-a6412b99cd0f" providerId="ADAL" clId="{88EA1A29-2D82-43EF-86E8-4F31F2D74319}" dt="2025-04-07T11:08:46.723" v="13" actId="14100"/>
        <pc:sldMkLst>
          <pc:docMk/>
          <pc:sldMk cId="1135768862" sldId="264"/>
        </pc:sldMkLst>
      </pc:sldChg>
      <pc:sldChg chg="modSp mod">
        <pc:chgData name="Donna de Geest" userId="30caa4a7-31d1-495d-86d1-a6412b99cd0f" providerId="ADAL" clId="{88EA1A29-2D82-43EF-86E8-4F31F2D74319}" dt="2025-04-07T09:26:35.677" v="5" actId="20577"/>
        <pc:sldMkLst>
          <pc:docMk/>
          <pc:sldMk cId="1381846151" sldId="272"/>
        </pc:sldMkLst>
      </pc:sldChg>
      <pc:sldChg chg="addSp delSp modSp mod">
        <pc:chgData name="Donna de Geest" userId="30caa4a7-31d1-495d-86d1-a6412b99cd0f" providerId="ADAL" clId="{88EA1A29-2D82-43EF-86E8-4F31F2D74319}" dt="2025-04-07T11:40:04.070" v="393" actId="14861"/>
        <pc:sldMkLst>
          <pc:docMk/>
          <pc:sldMk cId="2428382076" sldId="273"/>
        </pc:sldMkLst>
      </pc:sldChg>
      <pc:sldChg chg="modSp mod">
        <pc:chgData name="Donna de Geest" userId="30caa4a7-31d1-495d-86d1-a6412b99cd0f" providerId="ADAL" clId="{88EA1A29-2D82-43EF-86E8-4F31F2D74319}" dt="2025-04-07T08:39:16.836" v="1" actId="2711"/>
        <pc:sldMkLst>
          <pc:docMk/>
          <pc:sldMk cId="2182396561" sldId="365"/>
        </pc:sldMkLst>
      </pc:sldChg>
      <pc:sldChg chg="del">
        <pc:chgData name="Donna de Geest" userId="30caa4a7-31d1-495d-86d1-a6412b99cd0f" providerId="ADAL" clId="{88EA1A29-2D82-43EF-86E8-4F31F2D74319}" dt="2025-04-07T08:38:55.650" v="0" actId="47"/>
        <pc:sldMkLst>
          <pc:docMk/>
          <pc:sldMk cId="3652064893" sldId="366"/>
        </pc:sldMkLst>
      </pc:sldChg>
      <pc:sldChg chg="modSp mod">
        <pc:chgData name="Donna de Geest" userId="30caa4a7-31d1-495d-86d1-a6412b99cd0f" providerId="ADAL" clId="{88EA1A29-2D82-43EF-86E8-4F31F2D74319}" dt="2025-04-07T08:39:26.430" v="2" actId="2711"/>
        <pc:sldMkLst>
          <pc:docMk/>
          <pc:sldMk cId="2380558386" sldId="367"/>
        </pc:sldMkLst>
      </pc:sldChg>
      <pc:sldChg chg="addSp delSp modSp mod">
        <pc:chgData name="Donna de Geest" userId="30caa4a7-31d1-495d-86d1-a6412b99cd0f" providerId="ADAL" clId="{88EA1A29-2D82-43EF-86E8-4F31F2D74319}" dt="2025-04-07T12:00:34.729" v="769" actId="313"/>
        <pc:sldMkLst>
          <pc:docMk/>
          <pc:sldMk cId="3711568537" sldId="368"/>
        </pc:sldMkLst>
        <pc:spChg chg="mod">
          <ac:chgData name="Donna de Geest" userId="30caa4a7-31d1-495d-86d1-a6412b99cd0f" providerId="ADAL" clId="{88EA1A29-2D82-43EF-86E8-4F31F2D74319}" dt="2025-04-07T11:59:39.420" v="768" actId="20577"/>
          <ac:spMkLst>
            <pc:docMk/>
            <pc:sldMk cId="3711568537" sldId="368"/>
            <ac:spMk id="4" creationId="{7A12B8DA-3E11-F6B9-D377-46CC7DF70EE2}"/>
          </ac:spMkLst>
        </pc:spChg>
        <pc:spChg chg="add mod">
          <ac:chgData name="Donna de Geest" userId="30caa4a7-31d1-495d-86d1-a6412b99cd0f" providerId="ADAL" clId="{88EA1A29-2D82-43EF-86E8-4F31F2D74319}" dt="2025-04-07T12:00:34.729" v="769" actId="313"/>
          <ac:spMkLst>
            <pc:docMk/>
            <pc:sldMk cId="3711568537" sldId="368"/>
            <ac:spMk id="6" creationId="{7231DE76-2000-8FC6-F8CC-76808A80D316}"/>
          </ac:spMkLst>
        </pc:spChg>
        <pc:spChg chg="mod">
          <ac:chgData name="Donna de Geest" userId="30caa4a7-31d1-495d-86d1-a6412b99cd0f" providerId="ADAL" clId="{88EA1A29-2D82-43EF-86E8-4F31F2D74319}" dt="2025-04-07T11:48:45.677" v="661" actId="14861"/>
          <ac:spMkLst>
            <pc:docMk/>
            <pc:sldMk cId="3711568537" sldId="368"/>
            <ac:spMk id="8" creationId="{C459E2FE-0EBF-8316-A86C-F2AAAC1B19F5}"/>
          </ac:spMkLst>
        </pc:spChg>
        <pc:spChg chg="mod">
          <ac:chgData name="Donna de Geest" userId="30caa4a7-31d1-495d-86d1-a6412b99cd0f" providerId="ADAL" clId="{88EA1A29-2D82-43EF-86E8-4F31F2D74319}" dt="2025-04-07T11:52:02.778" v="709" actId="1076"/>
          <ac:spMkLst>
            <pc:docMk/>
            <pc:sldMk cId="3711568537" sldId="368"/>
            <ac:spMk id="9" creationId="{C50A3D72-1280-3D1E-588F-24A2342168D1}"/>
          </ac:spMkLst>
        </pc:spChg>
        <pc:spChg chg="add mod">
          <ac:chgData name="Donna de Geest" userId="30caa4a7-31d1-495d-86d1-a6412b99cd0f" providerId="ADAL" clId="{88EA1A29-2D82-43EF-86E8-4F31F2D74319}" dt="2025-04-07T11:52:43.896" v="733" actId="14861"/>
          <ac:spMkLst>
            <pc:docMk/>
            <pc:sldMk cId="3711568537" sldId="368"/>
            <ac:spMk id="16" creationId="{2843EC30-7659-686A-C819-158184FAD835}"/>
          </ac:spMkLst>
        </pc:spChg>
      </pc:sldChg>
      <pc:sldChg chg="delSp modSp add mod">
        <pc:chgData name="Donna de Geest" userId="30caa4a7-31d1-495d-86d1-a6412b99cd0f" providerId="ADAL" clId="{88EA1A29-2D82-43EF-86E8-4F31F2D74319}" dt="2025-04-07T11:10:41.496" v="98" actId="1037"/>
        <pc:sldMkLst>
          <pc:docMk/>
          <pc:sldMk cId="1413429756" sldId="369"/>
        </pc:sldMkLst>
      </pc:sldChg>
      <pc:sldChg chg="addSp delSp modSp add del mod">
        <pc:chgData name="Donna de Geest" userId="30caa4a7-31d1-495d-86d1-a6412b99cd0f" providerId="ADAL" clId="{88EA1A29-2D82-43EF-86E8-4F31F2D74319}" dt="2025-04-07T11:57:30.787" v="736" actId="47"/>
        <pc:sldMkLst>
          <pc:docMk/>
          <pc:sldMk cId="798020014" sldId="370"/>
        </pc:sldMkLst>
      </pc:sldChg>
      <pc:sldChg chg="add">
        <pc:chgData name="Donna de Geest" userId="30caa4a7-31d1-495d-86d1-a6412b99cd0f" providerId="ADAL" clId="{88EA1A29-2D82-43EF-86E8-4F31F2D74319}" dt="2025-04-07T11:57:29.380" v="735"/>
        <pc:sldMkLst>
          <pc:docMk/>
          <pc:sldMk cId="4174248642" sldId="371"/>
        </pc:sldMkLst>
      </pc:sldChg>
    </pc:docChg>
  </pc:docChgLst>
  <pc:docChgLst>
    <pc:chgData name="Donna de Geest" userId="30caa4a7-31d1-495d-86d1-a6412b99cd0f" providerId="ADAL" clId="{42A26427-B7E0-427A-B038-06B9DD1724F6}"/>
    <pc:docChg chg="undo custSel addSld delSld modSld sldOrd">
      <pc:chgData name="Donna de Geest" userId="30caa4a7-31d1-495d-86d1-a6412b99cd0f" providerId="ADAL" clId="{42A26427-B7E0-427A-B038-06B9DD1724F6}" dt="2025-04-14T08:37:13.964" v="961" actId="20577"/>
      <pc:docMkLst>
        <pc:docMk/>
      </pc:docMkLst>
      <pc:sldChg chg="del">
        <pc:chgData name="Donna de Geest" userId="30caa4a7-31d1-495d-86d1-a6412b99cd0f" providerId="ADAL" clId="{42A26427-B7E0-427A-B038-06B9DD1724F6}" dt="2025-04-10T08:03:40.664" v="281" actId="47"/>
        <pc:sldMkLst>
          <pc:docMk/>
          <pc:sldMk cId="109857222" sldId="256"/>
        </pc:sldMkLst>
      </pc:sldChg>
      <pc:sldChg chg="del">
        <pc:chgData name="Donna de Geest" userId="30caa4a7-31d1-495d-86d1-a6412b99cd0f" providerId="ADAL" clId="{42A26427-B7E0-427A-B038-06B9DD1724F6}" dt="2025-04-10T08:04:16.487" v="284" actId="47"/>
        <pc:sldMkLst>
          <pc:docMk/>
          <pc:sldMk cId="2533948197" sldId="259"/>
        </pc:sldMkLst>
      </pc:sldChg>
      <pc:sldChg chg="del">
        <pc:chgData name="Donna de Geest" userId="30caa4a7-31d1-495d-86d1-a6412b99cd0f" providerId="ADAL" clId="{42A26427-B7E0-427A-B038-06B9DD1724F6}" dt="2025-04-10T08:04:17.589" v="286" actId="47"/>
        <pc:sldMkLst>
          <pc:docMk/>
          <pc:sldMk cId="1964202847" sldId="261"/>
        </pc:sldMkLst>
      </pc:sldChg>
      <pc:sldChg chg="del">
        <pc:chgData name="Donna de Geest" userId="30caa4a7-31d1-495d-86d1-a6412b99cd0f" providerId="ADAL" clId="{42A26427-B7E0-427A-B038-06B9DD1724F6}" dt="2025-04-10T08:04:18.717" v="292" actId="47"/>
        <pc:sldMkLst>
          <pc:docMk/>
          <pc:sldMk cId="1135768862" sldId="264"/>
        </pc:sldMkLst>
      </pc:sldChg>
      <pc:sldChg chg="modSp del mod">
        <pc:chgData name="Donna de Geest" userId="30caa4a7-31d1-495d-86d1-a6412b99cd0f" providerId="ADAL" clId="{42A26427-B7E0-427A-B038-06B9DD1724F6}" dt="2025-04-10T08:04:21.073" v="297" actId="47"/>
        <pc:sldMkLst>
          <pc:docMk/>
          <pc:sldMk cId="3603357961" sldId="265"/>
        </pc:sldMkLst>
      </pc:sldChg>
      <pc:sldChg chg="del">
        <pc:chgData name="Donna de Geest" userId="30caa4a7-31d1-495d-86d1-a6412b99cd0f" providerId="ADAL" clId="{42A26427-B7E0-427A-B038-06B9DD1724F6}" dt="2025-04-10T08:04:21.984" v="301" actId="47"/>
        <pc:sldMkLst>
          <pc:docMk/>
          <pc:sldMk cId="2515022474" sldId="266"/>
        </pc:sldMkLst>
      </pc:sldChg>
      <pc:sldChg chg="del">
        <pc:chgData name="Donna de Geest" userId="30caa4a7-31d1-495d-86d1-a6412b99cd0f" providerId="ADAL" clId="{42A26427-B7E0-427A-B038-06B9DD1724F6}" dt="2025-04-10T08:04:21.654" v="300" actId="47"/>
        <pc:sldMkLst>
          <pc:docMk/>
          <pc:sldMk cId="2028192608" sldId="270"/>
        </pc:sldMkLst>
      </pc:sldChg>
      <pc:sldChg chg="addSp delSp modSp mod">
        <pc:chgData name="Donna de Geest" userId="30caa4a7-31d1-495d-86d1-a6412b99cd0f" providerId="ADAL" clId="{42A26427-B7E0-427A-B038-06B9DD1724F6}" dt="2025-04-10T14:49:14.368" v="801" actId="21"/>
        <pc:sldMkLst>
          <pc:docMk/>
          <pc:sldMk cId="1381846151" sldId="272"/>
        </pc:sldMkLst>
      </pc:sldChg>
      <pc:sldChg chg="addSp delSp modSp mod">
        <pc:chgData name="Donna de Geest" userId="30caa4a7-31d1-495d-86d1-a6412b99cd0f" providerId="ADAL" clId="{42A26427-B7E0-427A-B038-06B9DD1724F6}" dt="2025-04-14T08:37:13.964" v="961" actId="20577"/>
        <pc:sldMkLst>
          <pc:docMk/>
          <pc:sldMk cId="2428382076" sldId="273"/>
        </pc:sldMkLst>
        <pc:spChg chg="mod">
          <ac:chgData name="Donna de Geest" userId="30caa4a7-31d1-495d-86d1-a6412b99cd0f" providerId="ADAL" clId="{42A26427-B7E0-427A-B038-06B9DD1724F6}" dt="2025-04-14T08:37:13.964" v="961" actId="20577"/>
          <ac:spMkLst>
            <pc:docMk/>
            <pc:sldMk cId="2428382076" sldId="273"/>
            <ac:spMk id="2" creationId="{25227419-351A-2B20-DBEA-C5C834B7A58D}"/>
          </ac:spMkLst>
        </pc:spChg>
        <pc:picChg chg="add mod">
          <ac:chgData name="Donna de Geest" userId="30caa4a7-31d1-495d-86d1-a6412b99cd0f" providerId="ADAL" clId="{42A26427-B7E0-427A-B038-06B9DD1724F6}" dt="2025-04-14T08:29:44.771" v="899"/>
          <ac:picMkLst>
            <pc:docMk/>
            <pc:sldMk cId="2428382076" sldId="273"/>
            <ac:picMk id="7" creationId="{FB08B7B7-CA81-B477-CB0B-07F3EAD23232}"/>
          </ac:picMkLst>
        </pc:picChg>
      </pc:sldChg>
      <pc:sldChg chg="del">
        <pc:chgData name="Donna de Geest" userId="30caa4a7-31d1-495d-86d1-a6412b99cd0f" providerId="ADAL" clId="{42A26427-B7E0-427A-B038-06B9DD1724F6}" dt="2025-04-14T08:29:56.077" v="901" actId="47"/>
        <pc:sldMkLst>
          <pc:docMk/>
          <pc:sldMk cId="957290407" sldId="274"/>
        </pc:sldMkLst>
      </pc:sldChg>
      <pc:sldChg chg="addSp delSp modSp mod ord">
        <pc:chgData name="Donna de Geest" userId="30caa4a7-31d1-495d-86d1-a6412b99cd0f" providerId="ADAL" clId="{42A26427-B7E0-427A-B038-06B9DD1724F6}" dt="2025-04-14T08:34:07.816" v="927"/>
        <pc:sldMkLst>
          <pc:docMk/>
          <pc:sldMk cId="68850021" sldId="275"/>
        </pc:sldMkLst>
        <pc:graphicFrameChg chg="add mod modGraphic">
          <ac:chgData name="Donna de Geest" userId="30caa4a7-31d1-495d-86d1-a6412b99cd0f" providerId="ADAL" clId="{42A26427-B7E0-427A-B038-06B9DD1724F6}" dt="2025-04-14T08:33:28.372" v="921" actId="1076"/>
          <ac:graphicFrameMkLst>
            <pc:docMk/>
            <pc:sldMk cId="68850021" sldId="275"/>
            <ac:graphicFrameMk id="3" creationId="{07C7D9EC-E491-3142-C859-53B2C396DAB9}"/>
          </ac:graphicFrameMkLst>
        </pc:graphicFrameChg>
      </pc:sldChg>
      <pc:sldChg chg="addSp modSp mod">
        <pc:chgData name="Donna de Geest" userId="30caa4a7-31d1-495d-86d1-a6412b99cd0f" providerId="ADAL" clId="{42A26427-B7E0-427A-B038-06B9DD1724F6}" dt="2025-04-11T09:56:53.839" v="856"/>
        <pc:sldMkLst>
          <pc:docMk/>
          <pc:sldMk cId="3016317198" sldId="276"/>
        </pc:sldMkLst>
        <pc:spChg chg="mod">
          <ac:chgData name="Donna de Geest" userId="30caa4a7-31d1-495d-86d1-a6412b99cd0f" providerId="ADAL" clId="{42A26427-B7E0-427A-B038-06B9DD1724F6}" dt="2025-04-11T09:56:53.650" v="855" actId="20577"/>
          <ac:spMkLst>
            <pc:docMk/>
            <pc:sldMk cId="3016317198" sldId="276"/>
            <ac:spMk id="8" creationId="{C459E2FE-0EBF-8316-A86C-F2AAAC1B19F5}"/>
          </ac:spMkLst>
        </pc:spChg>
        <pc:picChg chg="add mod">
          <ac:chgData name="Donna de Geest" userId="30caa4a7-31d1-495d-86d1-a6412b99cd0f" providerId="ADAL" clId="{42A26427-B7E0-427A-B038-06B9DD1724F6}" dt="2025-04-11T09:56:53.839" v="856"/>
          <ac:picMkLst>
            <pc:docMk/>
            <pc:sldMk cId="3016317198" sldId="276"/>
            <ac:picMk id="3" creationId="{149013E1-B9FC-582C-1E33-8E1A2437D199}"/>
          </ac:picMkLst>
        </pc:picChg>
        <pc:picChg chg="add mod">
          <ac:chgData name="Donna de Geest" userId="30caa4a7-31d1-495d-86d1-a6412b99cd0f" providerId="ADAL" clId="{42A26427-B7E0-427A-B038-06B9DD1724F6}" dt="2025-04-11T09:56:53.839" v="856"/>
          <ac:picMkLst>
            <pc:docMk/>
            <pc:sldMk cId="3016317198" sldId="276"/>
            <ac:picMk id="4" creationId="{29608678-DE03-C56A-89CC-C99984B7AC45}"/>
          </ac:picMkLst>
        </pc:picChg>
      </pc:sldChg>
      <pc:sldChg chg="del">
        <pc:chgData name="Donna de Geest" userId="30caa4a7-31d1-495d-86d1-a6412b99cd0f" providerId="ADAL" clId="{42A26427-B7E0-427A-B038-06B9DD1724F6}" dt="2025-04-10T08:04:17.380" v="285" actId="47"/>
        <pc:sldMkLst>
          <pc:docMk/>
          <pc:sldMk cId="1769745089" sldId="278"/>
        </pc:sldMkLst>
      </pc:sldChg>
      <pc:sldChg chg="del">
        <pc:chgData name="Donna de Geest" userId="30caa4a7-31d1-495d-86d1-a6412b99cd0f" providerId="ADAL" clId="{42A26427-B7E0-427A-B038-06B9DD1724F6}" dt="2025-04-10T08:04:18.513" v="291" actId="47"/>
        <pc:sldMkLst>
          <pc:docMk/>
          <pc:sldMk cId="1332426356" sldId="279"/>
        </pc:sldMkLst>
      </pc:sldChg>
      <pc:sldChg chg="del">
        <pc:chgData name="Donna de Geest" userId="30caa4a7-31d1-495d-86d1-a6412b99cd0f" providerId="ADAL" clId="{42A26427-B7E0-427A-B038-06B9DD1724F6}" dt="2025-04-10T08:03:42.613" v="282" actId="47"/>
        <pc:sldMkLst>
          <pc:docMk/>
          <pc:sldMk cId="1527209767" sldId="364"/>
        </pc:sldMkLst>
      </pc:sldChg>
      <pc:sldChg chg="del">
        <pc:chgData name="Donna de Geest" userId="30caa4a7-31d1-495d-86d1-a6412b99cd0f" providerId="ADAL" clId="{42A26427-B7E0-427A-B038-06B9DD1724F6}" dt="2025-04-10T08:04:19.266" v="294" actId="47"/>
        <pc:sldMkLst>
          <pc:docMk/>
          <pc:sldMk cId="2182396561" sldId="365"/>
        </pc:sldMkLst>
      </pc:sldChg>
      <pc:sldChg chg="del">
        <pc:chgData name="Donna de Geest" userId="30caa4a7-31d1-495d-86d1-a6412b99cd0f" providerId="ADAL" clId="{42A26427-B7E0-427A-B038-06B9DD1724F6}" dt="2025-04-10T08:04:19.470" v="295" actId="47"/>
        <pc:sldMkLst>
          <pc:docMk/>
          <pc:sldMk cId="2380558386" sldId="367"/>
        </pc:sldMkLst>
      </pc:sldChg>
      <pc:sldChg chg="del">
        <pc:chgData name="Donna de Geest" userId="30caa4a7-31d1-495d-86d1-a6412b99cd0f" providerId="ADAL" clId="{42A26427-B7E0-427A-B038-06B9DD1724F6}" dt="2025-04-10T08:04:18.905" v="293" actId="47"/>
        <pc:sldMkLst>
          <pc:docMk/>
          <pc:sldMk cId="1413429756" sldId="369"/>
        </pc:sldMkLst>
      </pc:sldChg>
      <pc:sldChg chg="delSp modSp mod">
        <pc:chgData name="Donna de Geest" userId="30caa4a7-31d1-495d-86d1-a6412b99cd0f" providerId="ADAL" clId="{42A26427-B7E0-427A-B038-06B9DD1724F6}" dt="2025-04-09T12:14:42.406" v="235" actId="20577"/>
        <pc:sldMkLst>
          <pc:docMk/>
          <pc:sldMk cId="4174248642" sldId="371"/>
        </pc:sldMkLst>
        <pc:spChg chg="mod">
          <ac:chgData name="Donna de Geest" userId="30caa4a7-31d1-495d-86d1-a6412b99cd0f" providerId="ADAL" clId="{42A26427-B7E0-427A-B038-06B9DD1724F6}" dt="2025-04-09T10:02:05.432" v="65" actId="20577"/>
          <ac:spMkLst>
            <pc:docMk/>
            <pc:sldMk cId="4174248642" sldId="371"/>
            <ac:spMk id="4" creationId="{7A12B8DA-3E11-F6B9-D377-46CC7DF70EE2}"/>
          </ac:spMkLst>
        </pc:spChg>
        <pc:spChg chg="mod">
          <ac:chgData name="Donna de Geest" userId="30caa4a7-31d1-495d-86d1-a6412b99cd0f" providerId="ADAL" clId="{42A26427-B7E0-427A-B038-06B9DD1724F6}" dt="2025-04-09T12:14:25.772" v="231"/>
          <ac:spMkLst>
            <pc:docMk/>
            <pc:sldMk cId="4174248642" sldId="371"/>
            <ac:spMk id="6" creationId="{7231DE76-2000-8FC6-F8CC-76808A80D316}"/>
          </ac:spMkLst>
        </pc:spChg>
        <pc:spChg chg="mod">
          <ac:chgData name="Donna de Geest" userId="30caa4a7-31d1-495d-86d1-a6412b99cd0f" providerId="ADAL" clId="{42A26427-B7E0-427A-B038-06B9DD1724F6}" dt="2025-04-09T10:02:09.160" v="67" actId="20577"/>
          <ac:spMkLst>
            <pc:docMk/>
            <pc:sldMk cId="4174248642" sldId="371"/>
            <ac:spMk id="8" creationId="{C459E2FE-0EBF-8316-A86C-F2AAAC1B19F5}"/>
          </ac:spMkLst>
        </pc:spChg>
        <pc:spChg chg="mod">
          <ac:chgData name="Donna de Geest" userId="30caa4a7-31d1-495d-86d1-a6412b99cd0f" providerId="ADAL" clId="{42A26427-B7E0-427A-B038-06B9DD1724F6}" dt="2025-04-09T12:14:42.406" v="235" actId="20577"/>
          <ac:spMkLst>
            <pc:docMk/>
            <pc:sldMk cId="4174248642" sldId="371"/>
            <ac:spMk id="9" creationId="{C50A3D72-1280-3D1E-588F-24A2342168D1}"/>
          </ac:spMkLst>
        </pc:spChg>
      </pc:sldChg>
      <pc:sldChg chg="del">
        <pc:chgData name="Donna de Geest" userId="30caa4a7-31d1-495d-86d1-a6412b99cd0f" providerId="ADAL" clId="{42A26427-B7E0-427A-B038-06B9DD1724F6}" dt="2025-04-10T08:04:20.571" v="296" actId="47"/>
        <pc:sldMkLst>
          <pc:docMk/>
          <pc:sldMk cId="3817883732" sldId="372"/>
        </pc:sldMkLst>
      </pc:sldChg>
      <pc:sldChg chg="del">
        <pc:chgData name="Donna de Geest" userId="30caa4a7-31d1-495d-86d1-a6412b99cd0f" providerId="ADAL" clId="{42A26427-B7E0-427A-B038-06B9DD1724F6}" dt="2025-04-10T08:04:18.293" v="290" actId="47"/>
        <pc:sldMkLst>
          <pc:docMk/>
          <pc:sldMk cId="3624226026" sldId="374"/>
        </pc:sldMkLst>
      </pc:sldChg>
      <pc:sldChg chg="modSp del mod">
        <pc:chgData name="Donna de Geest" userId="30caa4a7-31d1-495d-86d1-a6412b99cd0f" providerId="ADAL" clId="{42A26427-B7E0-427A-B038-06B9DD1724F6}" dt="2025-04-10T08:04:17.772" v="287" actId="47"/>
        <pc:sldMkLst>
          <pc:docMk/>
          <pc:sldMk cId="2432339408" sldId="375"/>
        </pc:sldMkLst>
      </pc:sldChg>
      <pc:sldChg chg="modSp del mod">
        <pc:chgData name="Donna de Geest" userId="30caa4a7-31d1-495d-86d1-a6412b99cd0f" providerId="ADAL" clId="{42A26427-B7E0-427A-B038-06B9DD1724F6}" dt="2025-04-10T08:04:23.409" v="302" actId="47"/>
        <pc:sldMkLst>
          <pc:docMk/>
          <pc:sldMk cId="2311999072" sldId="376"/>
        </pc:sldMkLst>
      </pc:sldChg>
      <pc:sldChg chg="modSp del mod">
        <pc:chgData name="Donna de Geest" userId="30caa4a7-31d1-495d-86d1-a6412b99cd0f" providerId="ADAL" clId="{42A26427-B7E0-427A-B038-06B9DD1724F6}" dt="2025-04-10T08:04:17.914" v="288" actId="47"/>
        <pc:sldMkLst>
          <pc:docMk/>
          <pc:sldMk cId="3668350185" sldId="377"/>
        </pc:sldMkLst>
      </pc:sldChg>
      <pc:sldChg chg="del">
        <pc:chgData name="Donna de Geest" userId="30caa4a7-31d1-495d-86d1-a6412b99cd0f" providerId="ADAL" clId="{42A26427-B7E0-427A-B038-06B9DD1724F6}" dt="2025-04-10T08:04:18.120" v="289" actId="47"/>
        <pc:sldMkLst>
          <pc:docMk/>
          <pc:sldMk cId="3136181357" sldId="378"/>
        </pc:sldMkLst>
      </pc:sldChg>
      <pc:sldChg chg="modSp add mod">
        <pc:chgData name="Donna de Geest" userId="30caa4a7-31d1-495d-86d1-a6412b99cd0f" providerId="ADAL" clId="{42A26427-B7E0-427A-B038-06B9DD1724F6}" dt="2025-04-14T08:30:04.354" v="902" actId="20577"/>
        <pc:sldMkLst>
          <pc:docMk/>
          <pc:sldMk cId="999205399" sldId="379"/>
        </pc:sldMkLst>
        <pc:spChg chg="mod">
          <ac:chgData name="Donna de Geest" userId="30caa4a7-31d1-495d-86d1-a6412b99cd0f" providerId="ADAL" clId="{42A26427-B7E0-427A-B038-06B9DD1724F6}" dt="2025-04-09T10:02:32.750" v="82" actId="20577"/>
          <ac:spMkLst>
            <pc:docMk/>
            <pc:sldMk cId="999205399" sldId="379"/>
            <ac:spMk id="4" creationId="{7A12B8DA-3E11-F6B9-D377-46CC7DF70EE2}"/>
          </ac:spMkLst>
        </pc:spChg>
        <pc:spChg chg="mod">
          <ac:chgData name="Donna de Geest" userId="30caa4a7-31d1-495d-86d1-a6412b99cd0f" providerId="ADAL" clId="{42A26427-B7E0-427A-B038-06B9DD1724F6}" dt="2025-04-11T09:55:26.843" v="818" actId="1076"/>
          <ac:spMkLst>
            <pc:docMk/>
            <pc:sldMk cId="999205399" sldId="379"/>
            <ac:spMk id="6" creationId="{7231DE76-2000-8FC6-F8CC-76808A80D316}"/>
          </ac:spMkLst>
        </pc:spChg>
        <pc:spChg chg="mod">
          <ac:chgData name="Donna de Geest" userId="30caa4a7-31d1-495d-86d1-a6412b99cd0f" providerId="ADAL" clId="{42A26427-B7E0-427A-B038-06B9DD1724F6}" dt="2025-04-11T09:55:24.676" v="816" actId="6549"/>
          <ac:spMkLst>
            <pc:docMk/>
            <pc:sldMk cId="999205399" sldId="379"/>
            <ac:spMk id="8" creationId="{C459E2FE-0EBF-8316-A86C-F2AAAC1B19F5}"/>
          </ac:spMkLst>
        </pc:spChg>
        <pc:spChg chg="mod">
          <ac:chgData name="Donna de Geest" userId="30caa4a7-31d1-495d-86d1-a6412b99cd0f" providerId="ADAL" clId="{42A26427-B7E0-427A-B038-06B9DD1724F6}" dt="2025-04-14T08:30:04.354" v="902" actId="20577"/>
          <ac:spMkLst>
            <pc:docMk/>
            <pc:sldMk cId="999205399" sldId="379"/>
            <ac:spMk id="9" creationId="{C50A3D72-1280-3D1E-588F-24A2342168D1}"/>
          </ac:spMkLst>
        </pc:spChg>
      </pc:sldChg>
      <pc:sldChg chg="addSp delSp modSp add mod">
        <pc:chgData name="Donna de Geest" userId="30caa4a7-31d1-495d-86d1-a6412b99cd0f" providerId="ADAL" clId="{42A26427-B7E0-427A-B038-06B9DD1724F6}" dt="2025-04-14T08:36:25.609" v="944" actId="1076"/>
        <pc:sldMkLst>
          <pc:docMk/>
          <pc:sldMk cId="4222102286" sldId="380"/>
        </pc:sldMkLst>
        <pc:spChg chg="mod">
          <ac:chgData name="Donna de Geest" userId="30caa4a7-31d1-495d-86d1-a6412b99cd0f" providerId="ADAL" clId="{42A26427-B7E0-427A-B038-06B9DD1724F6}" dt="2025-04-09T12:11:52.704" v="156" actId="21"/>
          <ac:spMkLst>
            <pc:docMk/>
            <pc:sldMk cId="4222102286" sldId="380"/>
            <ac:spMk id="8" creationId="{C459E2FE-0EBF-8316-A86C-F2AAAC1B19F5}"/>
          </ac:spMkLst>
        </pc:spChg>
        <pc:spChg chg="add mod ord">
          <ac:chgData name="Donna de Geest" userId="30caa4a7-31d1-495d-86d1-a6412b99cd0f" providerId="ADAL" clId="{42A26427-B7E0-427A-B038-06B9DD1724F6}" dt="2025-04-10T08:57:33.887" v="442" actId="1076"/>
          <ac:spMkLst>
            <pc:docMk/>
            <pc:sldMk cId="4222102286" sldId="380"/>
            <ac:spMk id="9" creationId="{3AE9445C-101E-E702-984E-E3C576B89D91}"/>
          </ac:spMkLst>
        </pc:spChg>
      </pc:sldChg>
      <pc:sldChg chg="del">
        <pc:chgData name="Donna de Geest" userId="30caa4a7-31d1-495d-86d1-a6412b99cd0f" providerId="ADAL" clId="{42A26427-B7E0-427A-B038-06B9DD1724F6}" dt="2025-04-10T08:04:21.466" v="299" actId="47"/>
        <pc:sldMkLst>
          <pc:docMk/>
          <pc:sldMk cId="1630736760" sldId="381"/>
        </pc:sldMkLst>
      </pc:sldChg>
      <pc:sldChg chg="del">
        <pc:chgData name="Donna de Geest" userId="30caa4a7-31d1-495d-86d1-a6412b99cd0f" providerId="ADAL" clId="{42A26427-B7E0-427A-B038-06B9DD1724F6}" dt="2025-04-10T08:04:21.293" v="298" actId="47"/>
        <pc:sldMkLst>
          <pc:docMk/>
          <pc:sldMk cId="1585662571" sldId="382"/>
        </pc:sldMkLst>
      </pc:sldChg>
      <pc:sldChg chg="add">
        <pc:chgData name="Donna de Geest" userId="30caa4a7-31d1-495d-86d1-a6412b99cd0f" providerId="ADAL" clId="{42A26427-B7E0-427A-B038-06B9DD1724F6}" dt="2025-04-10T08:04:08.770" v="283"/>
        <pc:sldMkLst>
          <pc:docMk/>
          <pc:sldMk cId="3254780372" sldId="383"/>
        </pc:sldMkLst>
      </pc:sldChg>
      <pc:sldChg chg="add">
        <pc:chgData name="Donna de Geest" userId="30caa4a7-31d1-495d-86d1-a6412b99cd0f" providerId="ADAL" clId="{42A26427-B7E0-427A-B038-06B9DD1724F6}" dt="2025-04-10T08:04:08.770" v="283"/>
        <pc:sldMkLst>
          <pc:docMk/>
          <pc:sldMk cId="2509057079" sldId="384"/>
        </pc:sldMkLst>
      </pc:sldChg>
      <pc:sldChg chg="add">
        <pc:chgData name="Donna de Geest" userId="30caa4a7-31d1-495d-86d1-a6412b99cd0f" providerId="ADAL" clId="{42A26427-B7E0-427A-B038-06B9DD1724F6}" dt="2025-04-10T08:04:08.770" v="283"/>
        <pc:sldMkLst>
          <pc:docMk/>
          <pc:sldMk cId="2642629538" sldId="385"/>
        </pc:sldMkLst>
      </pc:sldChg>
      <pc:sldChg chg="add">
        <pc:chgData name="Donna de Geest" userId="30caa4a7-31d1-495d-86d1-a6412b99cd0f" providerId="ADAL" clId="{42A26427-B7E0-427A-B038-06B9DD1724F6}" dt="2025-04-10T08:04:08.770" v="283"/>
        <pc:sldMkLst>
          <pc:docMk/>
          <pc:sldMk cId="2646687261" sldId="386"/>
        </pc:sldMkLst>
      </pc:sldChg>
      <pc:sldChg chg="add">
        <pc:chgData name="Donna de Geest" userId="30caa4a7-31d1-495d-86d1-a6412b99cd0f" providerId="ADAL" clId="{42A26427-B7E0-427A-B038-06B9DD1724F6}" dt="2025-04-10T08:04:08.770" v="283"/>
        <pc:sldMkLst>
          <pc:docMk/>
          <pc:sldMk cId="119627248" sldId="387"/>
        </pc:sldMkLst>
      </pc:sldChg>
      <pc:sldChg chg="add">
        <pc:chgData name="Donna de Geest" userId="30caa4a7-31d1-495d-86d1-a6412b99cd0f" providerId="ADAL" clId="{42A26427-B7E0-427A-B038-06B9DD1724F6}" dt="2025-04-10T08:04:08.770" v="283"/>
        <pc:sldMkLst>
          <pc:docMk/>
          <pc:sldMk cId="2253766623" sldId="388"/>
        </pc:sldMkLst>
      </pc:sldChg>
      <pc:sldChg chg="add">
        <pc:chgData name="Donna de Geest" userId="30caa4a7-31d1-495d-86d1-a6412b99cd0f" providerId="ADAL" clId="{42A26427-B7E0-427A-B038-06B9DD1724F6}" dt="2025-04-10T08:04:08.770" v="283"/>
        <pc:sldMkLst>
          <pc:docMk/>
          <pc:sldMk cId="1428031304" sldId="389"/>
        </pc:sldMkLst>
      </pc:sldChg>
      <pc:sldChg chg="modSp add mod">
        <pc:chgData name="Donna de Geest" userId="30caa4a7-31d1-495d-86d1-a6412b99cd0f" providerId="ADAL" clId="{42A26427-B7E0-427A-B038-06B9DD1724F6}" dt="2025-04-14T08:19:13.439" v="871" actId="20577"/>
        <pc:sldMkLst>
          <pc:docMk/>
          <pc:sldMk cId="3534890660" sldId="390"/>
        </pc:sldMkLst>
        <pc:spChg chg="mod">
          <ac:chgData name="Donna de Geest" userId="30caa4a7-31d1-495d-86d1-a6412b99cd0f" providerId="ADAL" clId="{42A26427-B7E0-427A-B038-06B9DD1724F6}" dt="2025-04-14T08:19:13.439" v="871" actId="20577"/>
          <ac:spMkLst>
            <pc:docMk/>
            <pc:sldMk cId="3534890660" sldId="390"/>
            <ac:spMk id="29" creationId="{4B901663-55CE-2465-31B7-59B93666584F}"/>
          </ac:spMkLst>
        </pc:spChg>
      </pc:sldChg>
      <pc:sldChg chg="add">
        <pc:chgData name="Donna de Geest" userId="30caa4a7-31d1-495d-86d1-a6412b99cd0f" providerId="ADAL" clId="{42A26427-B7E0-427A-B038-06B9DD1724F6}" dt="2025-04-10T08:04:08.770" v="283"/>
        <pc:sldMkLst>
          <pc:docMk/>
          <pc:sldMk cId="3117193786" sldId="391"/>
        </pc:sldMkLst>
      </pc:sldChg>
      <pc:sldChg chg="add">
        <pc:chgData name="Donna de Geest" userId="30caa4a7-31d1-495d-86d1-a6412b99cd0f" providerId="ADAL" clId="{42A26427-B7E0-427A-B038-06B9DD1724F6}" dt="2025-04-10T08:04:08.770" v="283"/>
        <pc:sldMkLst>
          <pc:docMk/>
          <pc:sldMk cId="1073889236" sldId="392"/>
        </pc:sldMkLst>
      </pc:sldChg>
      <pc:sldChg chg="add">
        <pc:chgData name="Donna de Geest" userId="30caa4a7-31d1-495d-86d1-a6412b99cd0f" providerId="ADAL" clId="{42A26427-B7E0-427A-B038-06B9DD1724F6}" dt="2025-04-10T08:04:08.770" v="283"/>
        <pc:sldMkLst>
          <pc:docMk/>
          <pc:sldMk cId="4033324747" sldId="393"/>
        </pc:sldMkLst>
      </pc:sldChg>
      <pc:sldChg chg="add">
        <pc:chgData name="Donna de Geest" userId="30caa4a7-31d1-495d-86d1-a6412b99cd0f" providerId="ADAL" clId="{42A26427-B7E0-427A-B038-06B9DD1724F6}" dt="2025-04-10T08:04:08.770" v="283"/>
        <pc:sldMkLst>
          <pc:docMk/>
          <pc:sldMk cId="2966472424" sldId="394"/>
        </pc:sldMkLst>
      </pc:sldChg>
      <pc:sldChg chg="add">
        <pc:chgData name="Donna de Geest" userId="30caa4a7-31d1-495d-86d1-a6412b99cd0f" providerId="ADAL" clId="{42A26427-B7E0-427A-B038-06B9DD1724F6}" dt="2025-04-10T08:04:08.770" v="283"/>
        <pc:sldMkLst>
          <pc:docMk/>
          <pc:sldMk cId="198448507" sldId="395"/>
        </pc:sldMkLst>
      </pc:sldChg>
      <pc:sldChg chg="add">
        <pc:chgData name="Donna de Geest" userId="30caa4a7-31d1-495d-86d1-a6412b99cd0f" providerId="ADAL" clId="{42A26427-B7E0-427A-B038-06B9DD1724F6}" dt="2025-04-10T08:04:08.770" v="283"/>
        <pc:sldMkLst>
          <pc:docMk/>
          <pc:sldMk cId="2759099705" sldId="396"/>
        </pc:sldMkLst>
      </pc:sldChg>
      <pc:sldChg chg="add">
        <pc:chgData name="Donna de Geest" userId="30caa4a7-31d1-495d-86d1-a6412b99cd0f" providerId="ADAL" clId="{42A26427-B7E0-427A-B038-06B9DD1724F6}" dt="2025-04-10T08:04:08.770" v="283"/>
        <pc:sldMkLst>
          <pc:docMk/>
          <pc:sldMk cId="1607243911" sldId="397"/>
        </pc:sldMkLst>
      </pc:sldChg>
      <pc:sldChg chg="add">
        <pc:chgData name="Donna de Geest" userId="30caa4a7-31d1-495d-86d1-a6412b99cd0f" providerId="ADAL" clId="{42A26427-B7E0-427A-B038-06B9DD1724F6}" dt="2025-04-10T08:04:08.770" v="283"/>
        <pc:sldMkLst>
          <pc:docMk/>
          <pc:sldMk cId="565781380" sldId="398"/>
        </pc:sldMkLst>
      </pc:sldChg>
      <pc:sldChg chg="add">
        <pc:chgData name="Donna de Geest" userId="30caa4a7-31d1-495d-86d1-a6412b99cd0f" providerId="ADAL" clId="{42A26427-B7E0-427A-B038-06B9DD1724F6}" dt="2025-04-10T08:04:08.770" v="283"/>
        <pc:sldMkLst>
          <pc:docMk/>
          <pc:sldMk cId="1624687319" sldId="399"/>
        </pc:sldMkLst>
      </pc:sldChg>
      <pc:sldChg chg="add">
        <pc:chgData name="Donna de Geest" userId="30caa4a7-31d1-495d-86d1-a6412b99cd0f" providerId="ADAL" clId="{42A26427-B7E0-427A-B038-06B9DD1724F6}" dt="2025-04-10T08:04:08.770" v="283"/>
        <pc:sldMkLst>
          <pc:docMk/>
          <pc:sldMk cId="1540154449" sldId="400"/>
        </pc:sldMkLst>
      </pc:sldChg>
      <pc:sldChg chg="add">
        <pc:chgData name="Donna de Geest" userId="30caa4a7-31d1-495d-86d1-a6412b99cd0f" providerId="ADAL" clId="{42A26427-B7E0-427A-B038-06B9DD1724F6}" dt="2025-04-10T08:04:08.770" v="283"/>
        <pc:sldMkLst>
          <pc:docMk/>
          <pc:sldMk cId="3942411084" sldId="401"/>
        </pc:sldMkLst>
      </pc:sldChg>
      <pc:sldChg chg="add">
        <pc:chgData name="Donna de Geest" userId="30caa4a7-31d1-495d-86d1-a6412b99cd0f" providerId="ADAL" clId="{42A26427-B7E0-427A-B038-06B9DD1724F6}" dt="2025-04-14T08:29:54.285" v="900"/>
        <pc:sldMkLst>
          <pc:docMk/>
          <pc:sldMk cId="2449694373" sldId="414"/>
        </pc:sldMkLst>
      </pc:sldChg>
      <pc:sldChg chg="modSp add mod ord">
        <pc:chgData name="Donna de Geest" userId="30caa4a7-31d1-495d-86d1-a6412b99cd0f" providerId="ADAL" clId="{42A26427-B7E0-427A-B038-06B9DD1724F6}" dt="2025-04-14T08:33:56.838" v="925" actId="20577"/>
        <pc:sldMkLst>
          <pc:docMk/>
          <pc:sldMk cId="925480304" sldId="415"/>
        </pc:sldMkLst>
        <pc:graphicFrameChg chg="modGraphic">
          <ac:chgData name="Donna de Geest" userId="30caa4a7-31d1-495d-86d1-a6412b99cd0f" providerId="ADAL" clId="{42A26427-B7E0-427A-B038-06B9DD1724F6}" dt="2025-04-14T08:33:56.838" v="925" actId="20577"/>
          <ac:graphicFrameMkLst>
            <pc:docMk/>
            <pc:sldMk cId="925480304" sldId="415"/>
            <ac:graphicFrameMk id="10" creationId="{E7E959FF-22FE-5089-AC3C-DD3A37A663A5}"/>
          </ac:graphicFrameMkLst>
        </pc:graphicFrameChg>
      </pc:sldChg>
      <pc:sldChg chg="modSp add mod">
        <pc:chgData name="Donna de Geest" userId="30caa4a7-31d1-495d-86d1-a6412b99cd0f" providerId="ADAL" clId="{42A26427-B7E0-427A-B038-06B9DD1724F6}" dt="2025-04-14T08:34:42.107" v="942" actId="20577"/>
        <pc:sldMkLst>
          <pc:docMk/>
          <pc:sldMk cId="1956102325" sldId="416"/>
        </pc:sldMkLst>
        <pc:spChg chg="mod">
          <ac:chgData name="Donna de Geest" userId="30caa4a7-31d1-495d-86d1-a6412b99cd0f" providerId="ADAL" clId="{42A26427-B7E0-427A-B038-06B9DD1724F6}" dt="2025-04-14T08:34:42.107" v="942" actId="20577"/>
          <ac:spMkLst>
            <pc:docMk/>
            <pc:sldMk cId="1956102325" sldId="416"/>
            <ac:spMk id="11" creationId="{D077DAFD-9DF2-D730-E6E9-912F7C7BFE6D}"/>
          </ac:spMkLst>
        </pc:spChg>
      </pc:sldChg>
    </pc:docChg>
  </pc:docChgLst>
  <pc:docChgLst>
    <pc:chgData name="Donna de Geest" userId="S::d.degeest@erasmusmc.nl::30caa4a7-31d1-495d-86d1-a6412b99cd0f" providerId="AD" clId="Web-{53CCF615-2B2D-40F2-A3BC-868B892328D5}"/>
    <pc:docChg chg="modSld">
      <pc:chgData name="Donna de Geest" userId="S::d.degeest@erasmusmc.nl::30caa4a7-31d1-495d-86d1-a6412b99cd0f" providerId="AD" clId="Web-{53CCF615-2B2D-40F2-A3BC-868B892328D5}" dt="2025-04-30T07:34:01.676" v="14"/>
      <pc:docMkLst>
        <pc:docMk/>
      </pc:docMkLst>
      <pc:sldChg chg="modNotes">
        <pc:chgData name="Donna de Geest" userId="S::d.degeest@erasmusmc.nl::30caa4a7-31d1-495d-86d1-a6412b99cd0f" providerId="AD" clId="Web-{53CCF615-2B2D-40F2-A3BC-868B892328D5}" dt="2025-04-30T07:33:54.223" v="13"/>
        <pc:sldMkLst>
          <pc:docMk/>
          <pc:sldMk cId="2428382076" sldId="273"/>
        </pc:sldMkLst>
      </pc:sldChg>
      <pc:sldChg chg="modNotes">
        <pc:chgData name="Donna de Geest" userId="S::d.degeest@erasmusmc.nl::30caa4a7-31d1-495d-86d1-a6412b99cd0f" providerId="AD" clId="Web-{53CCF615-2B2D-40F2-A3BC-868B892328D5}" dt="2025-04-30T07:34:01.676" v="14"/>
        <pc:sldMkLst>
          <pc:docMk/>
          <pc:sldMk cId="3016317198" sldId="276"/>
        </pc:sldMkLst>
      </pc:sldChg>
      <pc:sldChg chg="modNotes">
        <pc:chgData name="Donna de Geest" userId="S::d.degeest@erasmusmc.nl::30caa4a7-31d1-495d-86d1-a6412b99cd0f" providerId="AD" clId="Web-{53CCF615-2B2D-40F2-A3BC-868B892328D5}" dt="2025-04-30T07:33:37.081" v="10"/>
        <pc:sldMkLst>
          <pc:docMk/>
          <pc:sldMk cId="4222102286" sldId="380"/>
        </pc:sldMkLst>
      </pc:sldChg>
      <pc:sldChg chg="modNotes">
        <pc:chgData name="Donna de Geest" userId="S::d.degeest@erasmusmc.nl::30caa4a7-31d1-495d-86d1-a6412b99cd0f" providerId="AD" clId="Web-{53CCF615-2B2D-40F2-A3BC-868B892328D5}" dt="2025-04-30T07:32:34.641" v="1"/>
        <pc:sldMkLst>
          <pc:docMk/>
          <pc:sldMk cId="3254780372" sldId="383"/>
        </pc:sldMkLst>
      </pc:sldChg>
      <pc:sldChg chg="modNotes">
        <pc:chgData name="Donna de Geest" userId="S::d.degeest@erasmusmc.nl::30caa4a7-31d1-495d-86d1-a6412b99cd0f" providerId="AD" clId="Web-{53CCF615-2B2D-40F2-A3BC-868B892328D5}" dt="2025-04-30T07:32:38.814" v="2"/>
        <pc:sldMkLst>
          <pc:docMk/>
          <pc:sldMk cId="2642629538" sldId="385"/>
        </pc:sldMkLst>
      </pc:sldChg>
      <pc:sldChg chg="modNotes">
        <pc:chgData name="Donna de Geest" userId="S::d.degeest@erasmusmc.nl::30caa4a7-31d1-495d-86d1-a6412b99cd0f" providerId="AD" clId="Web-{53CCF615-2B2D-40F2-A3BC-868B892328D5}" dt="2025-04-30T07:32:42.048" v="3"/>
        <pc:sldMkLst>
          <pc:docMk/>
          <pc:sldMk cId="2646687261" sldId="386"/>
        </pc:sldMkLst>
      </pc:sldChg>
      <pc:sldChg chg="modNotes">
        <pc:chgData name="Donna de Geest" userId="S::d.degeest@erasmusmc.nl::30caa4a7-31d1-495d-86d1-a6412b99cd0f" providerId="AD" clId="Web-{53CCF615-2B2D-40F2-A3BC-868B892328D5}" dt="2025-04-30T07:32:45.642" v="4"/>
        <pc:sldMkLst>
          <pc:docMk/>
          <pc:sldMk cId="119627248" sldId="387"/>
        </pc:sldMkLst>
      </pc:sldChg>
      <pc:sldChg chg="modNotes">
        <pc:chgData name="Donna de Geest" userId="S::d.degeest@erasmusmc.nl::30caa4a7-31d1-495d-86d1-a6412b99cd0f" providerId="AD" clId="Web-{53CCF615-2B2D-40F2-A3BC-868B892328D5}" dt="2025-04-30T07:32:52.205" v="5"/>
        <pc:sldMkLst>
          <pc:docMk/>
          <pc:sldMk cId="2253766623" sldId="388"/>
        </pc:sldMkLst>
      </pc:sldChg>
      <pc:sldChg chg="modNotes">
        <pc:chgData name="Donna de Geest" userId="S::d.degeest@erasmusmc.nl::30caa4a7-31d1-495d-86d1-a6412b99cd0f" providerId="AD" clId="Web-{53CCF615-2B2D-40F2-A3BC-868B892328D5}" dt="2025-04-30T07:32:59.736" v="6"/>
        <pc:sldMkLst>
          <pc:docMk/>
          <pc:sldMk cId="3117193786" sldId="391"/>
        </pc:sldMkLst>
      </pc:sldChg>
      <pc:sldChg chg="modNotes">
        <pc:chgData name="Donna de Geest" userId="S::d.degeest@erasmusmc.nl::30caa4a7-31d1-495d-86d1-a6412b99cd0f" providerId="AD" clId="Web-{53CCF615-2B2D-40F2-A3BC-868B892328D5}" dt="2025-04-30T07:33:04.002" v="7"/>
        <pc:sldMkLst>
          <pc:docMk/>
          <pc:sldMk cId="1073889236" sldId="392"/>
        </pc:sldMkLst>
      </pc:sldChg>
      <pc:sldChg chg="modNotes">
        <pc:chgData name="Donna de Geest" userId="S::d.degeest@erasmusmc.nl::30caa4a7-31d1-495d-86d1-a6412b99cd0f" providerId="AD" clId="Web-{53CCF615-2B2D-40F2-A3BC-868B892328D5}" dt="2025-04-30T07:33:15.799" v="8"/>
        <pc:sldMkLst>
          <pc:docMk/>
          <pc:sldMk cId="198448507" sldId="395"/>
        </pc:sldMkLst>
      </pc:sldChg>
      <pc:sldChg chg="modNotes">
        <pc:chgData name="Donna de Geest" userId="S::d.degeest@erasmusmc.nl::30caa4a7-31d1-495d-86d1-a6412b99cd0f" providerId="AD" clId="Web-{53CCF615-2B2D-40F2-A3BC-868B892328D5}" dt="2025-04-30T07:33:33.800" v="9"/>
        <pc:sldMkLst>
          <pc:docMk/>
          <pc:sldMk cId="3057066028" sldId="402"/>
        </pc:sldMkLst>
      </pc:sldChg>
      <pc:sldChg chg="modNotes">
        <pc:chgData name="Donna de Geest" userId="S::d.degeest@erasmusmc.nl::30caa4a7-31d1-495d-86d1-a6412b99cd0f" providerId="AD" clId="Web-{53CCF615-2B2D-40F2-A3BC-868B892328D5}" dt="2025-04-30T07:33:44.472" v="12"/>
        <pc:sldMkLst>
          <pc:docMk/>
          <pc:sldMk cId="2449694373" sldId="414"/>
        </pc:sldMkLst>
      </pc:sldChg>
      <pc:sldChg chg="modNotes">
        <pc:chgData name="Donna de Geest" userId="S::d.degeest@erasmusmc.nl::30caa4a7-31d1-495d-86d1-a6412b99cd0f" providerId="AD" clId="Web-{53CCF615-2B2D-40F2-A3BC-868B892328D5}" dt="2025-04-30T07:33:41.894" v="11"/>
        <pc:sldMkLst>
          <pc:docMk/>
          <pc:sldMk cId="925480304" sldId="41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storage.erasmusmc.nl\v\vcl09\THCH\DATA\Users\THCH5%20Research%20(Nieuwe%20stijl)\3.%20REGISTRATIES\6.%20HVS%20Mitral%20valve%20database\Extractie%20database\09-04-2024\Copy%20of%20HVS_Mitral_Tricuspid_Valve_Datab_excel_export_2025040909334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torage.erasmusmc.nl\v\vcl09\THCH\DATA\Users\THCH5%20Research%20(Nieuwe%20stijl)\3.%20REGISTRATIES\6.%20HVS%20Mitral%20valve%20database\Extractie%20database\09-04-2024\Copy%20of%20HVS_Mitral_Tricuspid_Valve_Datab_excel_export_2025040909334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Operation date</a:t>
            </a:r>
            <a:r>
              <a:rPr lang="en-US" baseline="0"/>
              <a:t> included patients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v>Completed patients</c:v>
          </c:tx>
          <c:spPr>
            <a:solidFill>
              <a:srgbClr val="A90A40"/>
            </a:solidFill>
            <a:ln>
              <a:noFill/>
            </a:ln>
            <a:effectLst/>
          </c:spPr>
          <c:invertIfNegative val="0"/>
          <c:cat>
            <c:numRef>
              <c:f>'Surgery Date table'!$K$29:$K$42</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'Surgery Date table'!$L$29:$L$42</c:f>
              <c:numCache>
                <c:formatCode>General</c:formatCode>
                <c:ptCount val="14"/>
                <c:pt idx="0">
                  <c:v>17</c:v>
                </c:pt>
                <c:pt idx="1">
                  <c:v>12</c:v>
                </c:pt>
                <c:pt idx="2">
                  <c:v>22</c:v>
                </c:pt>
                <c:pt idx="3">
                  <c:v>20</c:v>
                </c:pt>
                <c:pt idx="4">
                  <c:v>24</c:v>
                </c:pt>
                <c:pt idx="5">
                  <c:v>17</c:v>
                </c:pt>
                <c:pt idx="6">
                  <c:v>37</c:v>
                </c:pt>
                <c:pt idx="7">
                  <c:v>22</c:v>
                </c:pt>
                <c:pt idx="8">
                  <c:v>51</c:v>
                </c:pt>
                <c:pt idx="9">
                  <c:v>70</c:v>
                </c:pt>
                <c:pt idx="10">
                  <c:v>76</c:v>
                </c:pt>
                <c:pt idx="11">
                  <c:v>67</c:v>
                </c:pt>
                <c:pt idx="12">
                  <c:v>50</c:v>
                </c:pt>
                <c:pt idx="13">
                  <c:v>123</c:v>
                </c:pt>
              </c:numCache>
            </c:numRef>
          </c:val>
          <c:extLst>
            <c:ext xmlns:c16="http://schemas.microsoft.com/office/drawing/2014/chart" uri="{C3380CC4-5D6E-409C-BE32-E72D297353CC}">
              <c16:uniqueId val="{00000000-3950-4CA7-B9A4-9FCD02886259}"/>
            </c:ext>
          </c:extLst>
        </c:ser>
        <c:ser>
          <c:idx val="1"/>
          <c:order val="1"/>
          <c:tx>
            <c:v>Incomplete patients</c:v>
          </c:tx>
          <c:spPr>
            <a:solidFill>
              <a:srgbClr val="A90A40"/>
            </a:solidFill>
            <a:ln>
              <a:solidFill>
                <a:schemeClr val="bg1">
                  <a:lumMod val="75000"/>
                </a:schemeClr>
              </a:solidFill>
            </a:ln>
            <a:effectLst/>
          </c:spPr>
          <c:invertIfNegative val="0"/>
          <c:cat>
            <c:numRef>
              <c:f>'Surgery Date table'!$K$29:$K$42</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'Surgery Date table'!$M$29:$M$42</c:f>
              <c:numCache>
                <c:formatCode>General</c:formatCode>
                <c:ptCount val="14"/>
                <c:pt idx="0">
                  <c:v>113</c:v>
                </c:pt>
                <c:pt idx="1">
                  <c:v>103</c:v>
                </c:pt>
                <c:pt idx="2">
                  <c:v>117</c:v>
                </c:pt>
                <c:pt idx="3">
                  <c:v>129</c:v>
                </c:pt>
                <c:pt idx="4">
                  <c:v>136</c:v>
                </c:pt>
                <c:pt idx="5">
                  <c:v>139</c:v>
                </c:pt>
                <c:pt idx="6">
                  <c:v>147</c:v>
                </c:pt>
                <c:pt idx="7">
                  <c:v>105</c:v>
                </c:pt>
                <c:pt idx="8">
                  <c:v>97</c:v>
                </c:pt>
                <c:pt idx="9">
                  <c:v>135</c:v>
                </c:pt>
                <c:pt idx="10">
                  <c:v>94</c:v>
                </c:pt>
                <c:pt idx="11">
                  <c:v>95</c:v>
                </c:pt>
                <c:pt idx="12">
                  <c:v>113</c:v>
                </c:pt>
                <c:pt idx="13">
                  <c:v>77</c:v>
                </c:pt>
              </c:numCache>
            </c:numRef>
          </c:val>
          <c:extLst>
            <c:ext xmlns:c16="http://schemas.microsoft.com/office/drawing/2014/chart" uri="{C3380CC4-5D6E-409C-BE32-E72D297353CC}">
              <c16:uniqueId val="{00000001-3950-4CA7-B9A4-9FCD02886259}"/>
            </c:ext>
          </c:extLst>
        </c:ser>
        <c:dLbls>
          <c:showLegendKey val="0"/>
          <c:showVal val="0"/>
          <c:showCatName val="0"/>
          <c:showSerName val="0"/>
          <c:showPercent val="0"/>
          <c:showBubbleSize val="0"/>
        </c:dLbls>
        <c:gapWidth val="150"/>
        <c:overlap val="100"/>
        <c:axId val="709844495"/>
        <c:axId val="709844975"/>
      </c:barChart>
      <c:catAx>
        <c:axId val="70984449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844975"/>
        <c:crosses val="autoZero"/>
        <c:auto val="1"/>
        <c:lblAlgn val="ctr"/>
        <c:lblOffset val="100"/>
        <c:noMultiLvlLbl val="0"/>
      </c:catAx>
      <c:valAx>
        <c:axId val="7098449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Helvetica, Arial"/>
                    <a:ea typeface="+mn-ea"/>
                    <a:cs typeface="+mn-cs"/>
                  </a:defRPr>
                </a:pPr>
                <a:r>
                  <a:rPr lang="en-US" sz="1400">
                    <a:latin typeface="Helvetica, Arial"/>
                  </a:rPr>
                  <a:t>Ammount of patients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Helvetica, Arial"/>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8444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Echo and follow-up measurements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Sheet6!$B$23</c:f>
              <c:strCache>
                <c:ptCount val="1"/>
                <c:pt idx="0">
                  <c:v>Completed patients</c:v>
                </c:pt>
              </c:strCache>
            </c:strRef>
          </c:tx>
          <c:spPr>
            <a:solidFill>
              <a:srgbClr val="A90A40"/>
            </a:solidFill>
            <a:ln>
              <a:noFill/>
            </a:ln>
            <a:effectLst/>
          </c:spPr>
          <c:invertIfNegative val="0"/>
          <c:cat>
            <c:strRef>
              <c:f>Sheet6!$A$24:$A$25</c:f>
              <c:strCache>
                <c:ptCount val="2"/>
                <c:pt idx="0">
                  <c:v>Echo measurements</c:v>
                </c:pt>
                <c:pt idx="1">
                  <c:v>Follow-up measurements</c:v>
                </c:pt>
              </c:strCache>
            </c:strRef>
          </c:cat>
          <c:val>
            <c:numRef>
              <c:f>Sheet6!$B$24:$B$25</c:f>
              <c:numCache>
                <c:formatCode>General</c:formatCode>
                <c:ptCount val="2"/>
                <c:pt idx="0">
                  <c:v>2965</c:v>
                </c:pt>
                <c:pt idx="1">
                  <c:v>2257</c:v>
                </c:pt>
              </c:numCache>
            </c:numRef>
          </c:val>
          <c:extLst>
            <c:ext xmlns:c16="http://schemas.microsoft.com/office/drawing/2014/chart" uri="{C3380CC4-5D6E-409C-BE32-E72D297353CC}">
              <c16:uniqueId val="{00000000-1DFE-4293-AAB9-631484D449E5}"/>
            </c:ext>
          </c:extLst>
        </c:ser>
        <c:ser>
          <c:idx val="1"/>
          <c:order val="1"/>
          <c:tx>
            <c:strRef>
              <c:f>Sheet6!$C$23</c:f>
              <c:strCache>
                <c:ptCount val="1"/>
                <c:pt idx="0">
                  <c:v>Incomplete patients</c:v>
                </c:pt>
              </c:strCache>
            </c:strRef>
          </c:tx>
          <c:spPr>
            <a:solidFill>
              <a:srgbClr val="A90A40"/>
            </a:solidFill>
            <a:ln>
              <a:noFill/>
            </a:ln>
            <a:effectLst/>
          </c:spPr>
          <c:invertIfNegative val="0"/>
          <c:cat>
            <c:strRef>
              <c:f>Sheet6!$A$24:$A$25</c:f>
              <c:strCache>
                <c:ptCount val="2"/>
                <c:pt idx="0">
                  <c:v>Echo measurements</c:v>
                </c:pt>
                <c:pt idx="1">
                  <c:v>Follow-up measurements</c:v>
                </c:pt>
              </c:strCache>
            </c:strRef>
          </c:cat>
          <c:val>
            <c:numRef>
              <c:f>Sheet6!$C$24:$C$25</c:f>
              <c:numCache>
                <c:formatCode>General</c:formatCode>
                <c:ptCount val="2"/>
                <c:pt idx="0">
                  <c:v>2625</c:v>
                </c:pt>
                <c:pt idx="1">
                  <c:v>591</c:v>
                </c:pt>
              </c:numCache>
            </c:numRef>
          </c:val>
          <c:extLst>
            <c:ext xmlns:c16="http://schemas.microsoft.com/office/drawing/2014/chart" uri="{C3380CC4-5D6E-409C-BE32-E72D297353CC}">
              <c16:uniqueId val="{00000001-1DFE-4293-AAB9-631484D449E5}"/>
            </c:ext>
          </c:extLst>
        </c:ser>
        <c:dLbls>
          <c:showLegendKey val="0"/>
          <c:showVal val="0"/>
          <c:showCatName val="0"/>
          <c:showSerName val="0"/>
          <c:showPercent val="0"/>
          <c:showBubbleSize val="0"/>
        </c:dLbls>
        <c:gapWidth val="150"/>
        <c:overlap val="100"/>
        <c:axId val="2116834751"/>
        <c:axId val="2116830431"/>
      </c:barChart>
      <c:catAx>
        <c:axId val="21168347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solidFill>
                      <a:schemeClr val="bg1"/>
                    </a:solidFill>
                  </a:rPr>
                  <a:t>00</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6830431"/>
        <c:crosses val="autoZero"/>
        <c:auto val="1"/>
        <c:lblAlgn val="ctr"/>
        <c:lblOffset val="100"/>
        <c:noMultiLvlLbl val="0"/>
      </c:catAx>
      <c:valAx>
        <c:axId val="21168304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Number</a:t>
                </a:r>
                <a:r>
                  <a:rPr lang="en-US" baseline="0" dirty="0"/>
                  <a:t> of repeated measurements</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68347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4E988-E69E-4735-A6EA-5869927FBB9A}"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EF55B-71EF-4AA9-A34A-749FBE49BA07}" type="slidenum">
              <a:rPr lang="en-US" smtClean="0"/>
              <a:t>‹#›</a:t>
            </a:fld>
            <a:endParaRPr lang="en-US"/>
          </a:p>
        </p:txBody>
      </p:sp>
    </p:spTree>
    <p:extLst>
      <p:ext uri="{BB962C8B-B14F-4D97-AF65-F5344CB8AC3E}">
        <p14:creationId xmlns:p14="http://schemas.microsoft.com/office/powerpoint/2010/main" val="2342363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EF55B-71EF-4AA9-A34A-749FBE49BA07}" type="slidenum">
              <a:rPr lang="en-US" smtClean="0"/>
              <a:t>1</a:t>
            </a:fld>
            <a:endParaRPr lang="en-US"/>
          </a:p>
        </p:txBody>
      </p:sp>
    </p:spTree>
    <p:extLst>
      <p:ext uri="{BB962C8B-B14F-4D97-AF65-F5344CB8AC3E}">
        <p14:creationId xmlns:p14="http://schemas.microsoft.com/office/powerpoint/2010/main" val="592463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EF55B-71EF-4AA9-A34A-749FBE49BA07}" type="slidenum">
              <a:rPr lang="en-US" smtClean="0"/>
              <a:t>10</a:t>
            </a:fld>
            <a:endParaRPr lang="en-US"/>
          </a:p>
        </p:txBody>
      </p:sp>
    </p:spTree>
    <p:extLst>
      <p:ext uri="{BB962C8B-B14F-4D97-AF65-F5344CB8AC3E}">
        <p14:creationId xmlns:p14="http://schemas.microsoft.com/office/powerpoint/2010/main" val="32474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EF55B-71EF-4AA9-A34A-749FBE49BA07}" type="slidenum">
              <a:rPr lang="en-US" smtClean="0"/>
              <a:t>12</a:t>
            </a:fld>
            <a:endParaRPr lang="en-US"/>
          </a:p>
        </p:txBody>
      </p:sp>
    </p:spTree>
    <p:extLst>
      <p:ext uri="{BB962C8B-B14F-4D97-AF65-F5344CB8AC3E}">
        <p14:creationId xmlns:p14="http://schemas.microsoft.com/office/powerpoint/2010/main" val="1784740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14</a:t>
            </a:fld>
            <a:endParaRPr lang="en-US"/>
          </a:p>
        </p:txBody>
      </p:sp>
    </p:spTree>
    <p:extLst>
      <p:ext uri="{BB962C8B-B14F-4D97-AF65-F5344CB8AC3E}">
        <p14:creationId xmlns:p14="http://schemas.microsoft.com/office/powerpoint/2010/main" val="248828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15</a:t>
            </a:fld>
            <a:endParaRPr lang="en-US"/>
          </a:p>
        </p:txBody>
      </p:sp>
    </p:spTree>
    <p:extLst>
      <p:ext uri="{BB962C8B-B14F-4D97-AF65-F5344CB8AC3E}">
        <p14:creationId xmlns:p14="http://schemas.microsoft.com/office/powerpoint/2010/main" val="2449194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16</a:t>
            </a:fld>
            <a:endParaRPr lang="en-US"/>
          </a:p>
        </p:txBody>
      </p:sp>
    </p:spTree>
    <p:extLst>
      <p:ext uri="{BB962C8B-B14F-4D97-AF65-F5344CB8AC3E}">
        <p14:creationId xmlns:p14="http://schemas.microsoft.com/office/powerpoint/2010/main" val="3780520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17</a:t>
            </a:fld>
            <a:endParaRPr lang="en-US"/>
          </a:p>
        </p:txBody>
      </p:sp>
    </p:spTree>
    <p:extLst>
      <p:ext uri="{BB962C8B-B14F-4D97-AF65-F5344CB8AC3E}">
        <p14:creationId xmlns:p14="http://schemas.microsoft.com/office/powerpoint/2010/main" val="947820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18</a:t>
            </a:fld>
            <a:endParaRPr lang="en-US"/>
          </a:p>
        </p:txBody>
      </p:sp>
    </p:spTree>
    <p:extLst>
      <p:ext uri="{BB962C8B-B14F-4D97-AF65-F5344CB8AC3E}">
        <p14:creationId xmlns:p14="http://schemas.microsoft.com/office/powerpoint/2010/main" val="2706479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19</a:t>
            </a:fld>
            <a:endParaRPr lang="en-US"/>
          </a:p>
        </p:txBody>
      </p:sp>
    </p:spTree>
    <p:extLst>
      <p:ext uri="{BB962C8B-B14F-4D97-AF65-F5344CB8AC3E}">
        <p14:creationId xmlns:p14="http://schemas.microsoft.com/office/powerpoint/2010/main" val="3766912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20</a:t>
            </a:fld>
            <a:endParaRPr lang="en-US"/>
          </a:p>
        </p:txBody>
      </p:sp>
    </p:spTree>
    <p:extLst>
      <p:ext uri="{BB962C8B-B14F-4D97-AF65-F5344CB8AC3E}">
        <p14:creationId xmlns:p14="http://schemas.microsoft.com/office/powerpoint/2010/main" val="1962336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21</a:t>
            </a:fld>
            <a:endParaRPr lang="en-US"/>
          </a:p>
        </p:txBody>
      </p:sp>
    </p:spTree>
    <p:extLst>
      <p:ext uri="{BB962C8B-B14F-4D97-AF65-F5344CB8AC3E}">
        <p14:creationId xmlns:p14="http://schemas.microsoft.com/office/powerpoint/2010/main" val="785628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2</a:t>
            </a:fld>
            <a:endParaRPr lang="en-US"/>
          </a:p>
        </p:txBody>
      </p:sp>
    </p:spTree>
    <p:extLst>
      <p:ext uri="{BB962C8B-B14F-4D97-AF65-F5344CB8AC3E}">
        <p14:creationId xmlns:p14="http://schemas.microsoft.com/office/powerpoint/2010/main" val="1405349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22</a:t>
            </a:fld>
            <a:endParaRPr lang="en-US"/>
          </a:p>
        </p:txBody>
      </p:sp>
    </p:spTree>
    <p:extLst>
      <p:ext uri="{BB962C8B-B14F-4D97-AF65-F5344CB8AC3E}">
        <p14:creationId xmlns:p14="http://schemas.microsoft.com/office/powerpoint/2010/main" val="76247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23</a:t>
            </a:fld>
            <a:endParaRPr lang="en-US"/>
          </a:p>
        </p:txBody>
      </p:sp>
    </p:spTree>
    <p:extLst>
      <p:ext uri="{BB962C8B-B14F-4D97-AF65-F5344CB8AC3E}">
        <p14:creationId xmlns:p14="http://schemas.microsoft.com/office/powerpoint/2010/main" val="2378181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24</a:t>
            </a:fld>
            <a:endParaRPr lang="en-US"/>
          </a:p>
        </p:txBody>
      </p:sp>
    </p:spTree>
    <p:extLst>
      <p:ext uri="{BB962C8B-B14F-4D97-AF65-F5344CB8AC3E}">
        <p14:creationId xmlns:p14="http://schemas.microsoft.com/office/powerpoint/2010/main" val="992368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u="sng" dirty="0"/>
          </a:p>
        </p:txBody>
      </p:sp>
      <p:sp>
        <p:nvSpPr>
          <p:cNvPr id="4" name="Slide Number Placeholder 3"/>
          <p:cNvSpPr>
            <a:spLocks noGrp="1"/>
          </p:cNvSpPr>
          <p:nvPr>
            <p:ph type="sldNum" sz="quarter" idx="10"/>
          </p:nvPr>
        </p:nvSpPr>
        <p:spPr/>
        <p:txBody>
          <a:bodyPr/>
          <a:lstStyle/>
          <a:p>
            <a:fld id="{584EF55B-71EF-4AA9-A34A-749FBE49BA07}" type="slidenum">
              <a:rPr lang="en-US" smtClean="0"/>
              <a:t>25</a:t>
            </a:fld>
            <a:endParaRPr lang="en-US"/>
          </a:p>
        </p:txBody>
      </p:sp>
    </p:spTree>
    <p:extLst>
      <p:ext uri="{BB962C8B-B14F-4D97-AF65-F5344CB8AC3E}">
        <p14:creationId xmlns:p14="http://schemas.microsoft.com/office/powerpoint/2010/main" val="531181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26</a:t>
            </a:fld>
            <a:endParaRPr lang="en-US"/>
          </a:p>
        </p:txBody>
      </p:sp>
    </p:spTree>
    <p:extLst>
      <p:ext uri="{BB962C8B-B14F-4D97-AF65-F5344CB8AC3E}">
        <p14:creationId xmlns:p14="http://schemas.microsoft.com/office/powerpoint/2010/main" val="557620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F3820-3514-9038-0FEE-67E3674DB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67319-D782-A5B2-C3E5-5C4AE52C1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0B046-BECA-6D5B-8EE4-737ACC92EB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463ECA-E40D-2A60-F9DA-98B8C8394DEA}"/>
              </a:ext>
            </a:extLst>
          </p:cNvPr>
          <p:cNvSpPr>
            <a:spLocks noGrp="1"/>
          </p:cNvSpPr>
          <p:nvPr>
            <p:ph type="sldNum" sz="quarter" idx="10"/>
          </p:nvPr>
        </p:nvSpPr>
        <p:spPr/>
        <p:txBody>
          <a:bodyPr/>
          <a:lstStyle/>
          <a:p>
            <a:fld id="{584EF55B-71EF-4AA9-A34A-749FBE49BA07}" type="slidenum">
              <a:rPr lang="en-US" smtClean="0"/>
              <a:t>27</a:t>
            </a:fld>
            <a:endParaRPr lang="en-US"/>
          </a:p>
        </p:txBody>
      </p:sp>
    </p:spTree>
    <p:extLst>
      <p:ext uri="{BB962C8B-B14F-4D97-AF65-F5344CB8AC3E}">
        <p14:creationId xmlns:p14="http://schemas.microsoft.com/office/powerpoint/2010/main" val="4195798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EF55B-71EF-4AA9-A34A-749FBE49BA07}" type="slidenum">
              <a:rPr lang="en-US" smtClean="0"/>
              <a:t>28</a:t>
            </a:fld>
            <a:endParaRPr lang="en-US"/>
          </a:p>
        </p:txBody>
      </p:sp>
    </p:spTree>
    <p:extLst>
      <p:ext uri="{BB962C8B-B14F-4D97-AF65-F5344CB8AC3E}">
        <p14:creationId xmlns:p14="http://schemas.microsoft.com/office/powerpoint/2010/main" val="986462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EF55B-71EF-4AA9-A34A-749FBE49BA07}" type="slidenum">
              <a:rPr lang="en-US" smtClean="0"/>
              <a:t>32</a:t>
            </a:fld>
            <a:endParaRPr lang="en-US"/>
          </a:p>
        </p:txBody>
      </p:sp>
    </p:spTree>
    <p:extLst>
      <p:ext uri="{BB962C8B-B14F-4D97-AF65-F5344CB8AC3E}">
        <p14:creationId xmlns:p14="http://schemas.microsoft.com/office/powerpoint/2010/main" val="347120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EF55B-71EF-4AA9-A34A-749FBE49BA07}" type="slidenum">
              <a:rPr lang="en-US" smtClean="0"/>
              <a:t>34</a:t>
            </a:fld>
            <a:endParaRPr lang="en-US"/>
          </a:p>
        </p:txBody>
      </p:sp>
    </p:spTree>
    <p:extLst>
      <p:ext uri="{BB962C8B-B14F-4D97-AF65-F5344CB8AC3E}">
        <p14:creationId xmlns:p14="http://schemas.microsoft.com/office/powerpoint/2010/main" val="590428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EF55B-71EF-4AA9-A34A-749FBE49BA07}" type="slidenum">
              <a:rPr lang="en-US" smtClean="0"/>
              <a:t>35</a:t>
            </a:fld>
            <a:endParaRPr lang="en-US"/>
          </a:p>
        </p:txBody>
      </p:sp>
    </p:spTree>
    <p:extLst>
      <p:ext uri="{BB962C8B-B14F-4D97-AF65-F5344CB8AC3E}">
        <p14:creationId xmlns:p14="http://schemas.microsoft.com/office/powerpoint/2010/main" val="3020289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84EF55B-71EF-4AA9-A34A-749FBE49BA07}" type="slidenum">
              <a:rPr lang="en-US" smtClean="0"/>
              <a:t>3</a:t>
            </a:fld>
            <a:endParaRPr lang="en-US"/>
          </a:p>
        </p:txBody>
      </p:sp>
    </p:spTree>
    <p:extLst>
      <p:ext uri="{BB962C8B-B14F-4D97-AF65-F5344CB8AC3E}">
        <p14:creationId xmlns:p14="http://schemas.microsoft.com/office/powerpoint/2010/main" val="669919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EF55B-71EF-4AA9-A34A-749FBE49BA07}" type="slidenum">
              <a:rPr lang="en-US" smtClean="0"/>
              <a:t>36</a:t>
            </a:fld>
            <a:endParaRPr lang="en-US"/>
          </a:p>
        </p:txBody>
      </p:sp>
    </p:spTree>
    <p:extLst>
      <p:ext uri="{BB962C8B-B14F-4D97-AF65-F5344CB8AC3E}">
        <p14:creationId xmlns:p14="http://schemas.microsoft.com/office/powerpoint/2010/main" val="769201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584EF55B-71EF-4AA9-A34A-749FBE49BA07}" type="slidenum">
              <a:rPr lang="en-US" smtClean="0"/>
              <a:t>37</a:t>
            </a:fld>
            <a:endParaRPr lang="en-US"/>
          </a:p>
        </p:txBody>
      </p:sp>
    </p:spTree>
    <p:extLst>
      <p:ext uri="{BB962C8B-B14F-4D97-AF65-F5344CB8AC3E}">
        <p14:creationId xmlns:p14="http://schemas.microsoft.com/office/powerpoint/2010/main" val="2766724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EF55B-71EF-4AA9-A34A-749FBE49BA07}" type="slidenum">
              <a:rPr lang="en-US" smtClean="0"/>
              <a:t>44</a:t>
            </a:fld>
            <a:endParaRPr lang="en-US"/>
          </a:p>
        </p:txBody>
      </p:sp>
    </p:spTree>
    <p:extLst>
      <p:ext uri="{BB962C8B-B14F-4D97-AF65-F5344CB8AC3E}">
        <p14:creationId xmlns:p14="http://schemas.microsoft.com/office/powerpoint/2010/main" val="135403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EF55B-71EF-4AA9-A34A-749FBE49BA07}" type="slidenum">
              <a:rPr lang="en-US" smtClean="0"/>
              <a:t>45</a:t>
            </a:fld>
            <a:endParaRPr lang="en-US"/>
          </a:p>
        </p:txBody>
      </p:sp>
    </p:spTree>
    <p:extLst>
      <p:ext uri="{BB962C8B-B14F-4D97-AF65-F5344CB8AC3E}">
        <p14:creationId xmlns:p14="http://schemas.microsoft.com/office/powerpoint/2010/main" val="882057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EF55B-71EF-4AA9-A34A-749FBE49BA07}" type="slidenum">
              <a:rPr lang="en-US" smtClean="0"/>
              <a:t>4</a:t>
            </a:fld>
            <a:endParaRPr lang="en-US"/>
          </a:p>
        </p:txBody>
      </p:sp>
    </p:spTree>
    <p:extLst>
      <p:ext uri="{BB962C8B-B14F-4D97-AF65-F5344CB8AC3E}">
        <p14:creationId xmlns:p14="http://schemas.microsoft.com/office/powerpoint/2010/main" val="113710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EF55B-71EF-4AA9-A34A-749FBE49BA07}" type="slidenum">
              <a:rPr lang="en-US" smtClean="0"/>
              <a:t>5</a:t>
            </a:fld>
            <a:endParaRPr lang="en-US"/>
          </a:p>
        </p:txBody>
      </p:sp>
    </p:spTree>
    <p:extLst>
      <p:ext uri="{BB962C8B-B14F-4D97-AF65-F5344CB8AC3E}">
        <p14:creationId xmlns:p14="http://schemas.microsoft.com/office/powerpoint/2010/main" val="1658521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1EBFE-7F9E-06BA-17E1-28267E0F9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50025-C185-061A-C1B2-679A348CE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0BE43-7908-E09B-97DE-94FAE462FA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46FD02-26EA-71D2-AAFF-A7D53104F632}"/>
              </a:ext>
            </a:extLst>
          </p:cNvPr>
          <p:cNvSpPr>
            <a:spLocks noGrp="1"/>
          </p:cNvSpPr>
          <p:nvPr>
            <p:ph type="sldNum" sz="quarter" idx="10"/>
          </p:nvPr>
        </p:nvSpPr>
        <p:spPr/>
        <p:txBody>
          <a:bodyPr/>
          <a:lstStyle/>
          <a:p>
            <a:fld id="{584EF55B-71EF-4AA9-A34A-749FBE49BA07}" type="slidenum">
              <a:rPr lang="en-US" smtClean="0"/>
              <a:t>6</a:t>
            </a:fld>
            <a:endParaRPr lang="en-US"/>
          </a:p>
        </p:txBody>
      </p:sp>
    </p:spTree>
    <p:extLst>
      <p:ext uri="{BB962C8B-B14F-4D97-AF65-F5344CB8AC3E}">
        <p14:creationId xmlns:p14="http://schemas.microsoft.com/office/powerpoint/2010/main" val="184601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EF55B-71EF-4AA9-A34A-749FBE49BA07}" type="slidenum">
              <a:rPr lang="en-US" smtClean="0"/>
              <a:t>7</a:t>
            </a:fld>
            <a:endParaRPr lang="en-US"/>
          </a:p>
        </p:txBody>
      </p:sp>
    </p:spTree>
    <p:extLst>
      <p:ext uri="{BB962C8B-B14F-4D97-AF65-F5344CB8AC3E}">
        <p14:creationId xmlns:p14="http://schemas.microsoft.com/office/powerpoint/2010/main" val="4143667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8</a:t>
            </a:fld>
            <a:endParaRPr lang="en-US"/>
          </a:p>
        </p:txBody>
      </p:sp>
    </p:spTree>
    <p:extLst>
      <p:ext uri="{BB962C8B-B14F-4D97-AF65-F5344CB8AC3E}">
        <p14:creationId xmlns:p14="http://schemas.microsoft.com/office/powerpoint/2010/main" val="572284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EF55B-71EF-4AA9-A34A-749FBE49BA07}" type="slidenum">
              <a:rPr lang="en-US" smtClean="0"/>
              <a:t>9</a:t>
            </a:fld>
            <a:endParaRPr lang="en-US"/>
          </a:p>
        </p:txBody>
      </p:sp>
    </p:spTree>
    <p:extLst>
      <p:ext uri="{BB962C8B-B14F-4D97-AF65-F5344CB8AC3E}">
        <p14:creationId xmlns:p14="http://schemas.microsoft.com/office/powerpoint/2010/main" val="156081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mailto:Mitralvalvedatabase@heartvalvesociety.org"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mailto:Aorticvalvedatabase@heartvalvesociety.org" TargetMode="External"/><Relationship Id="rId5" Type="http://schemas.openxmlformats.org/officeDocument/2006/relationships/image" Target="../media/image28.png"/><Relationship Id="rId4" Type="http://schemas.microsoft.com/office/2007/relationships/hdphoto" Target="../media/hdphoto2.wdp"/><Relationship Id="rId9" Type="http://schemas.microsoft.com/office/2007/relationships/hdphoto" Target="../media/hdphoto3.wdp"/></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9BAC-A0A5-17A3-9736-6297FB603EB0}"/>
              </a:ext>
            </a:extLst>
          </p:cNvPr>
          <p:cNvSpPr>
            <a:spLocks noGrp="1"/>
          </p:cNvSpPr>
          <p:nvPr>
            <p:ph type="title"/>
          </p:nvPr>
        </p:nvSpPr>
        <p:spPr/>
        <p:txBody>
          <a:bodyPr/>
          <a:lstStyle/>
          <a:p>
            <a:r>
              <a:rPr lang="en-US" dirty="0"/>
              <a:t>g</a:t>
            </a:r>
          </a:p>
        </p:txBody>
      </p:sp>
      <p:pic>
        <p:nvPicPr>
          <p:cNvPr id="5" name="Content Placeholder 4" descr="A hand holding a glowing heart&#10;&#10;AI-generated content may be incorrect.">
            <a:extLst>
              <a:ext uri="{FF2B5EF4-FFF2-40B4-BE49-F238E27FC236}">
                <a16:creationId xmlns:a16="http://schemas.microsoft.com/office/drawing/2014/main" id="{C45912E1-2A58-9811-ED96-6B81F6EFF26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 y="10283"/>
            <a:ext cx="12192000" cy="6847717"/>
          </a:xfrm>
        </p:spPr>
      </p:pic>
      <p:pic>
        <p:nvPicPr>
          <p:cNvPr id="6" name="Picture 5" descr="A red and white background&#10;&#10;AI-generated content may be incorrect.">
            <a:extLst>
              <a:ext uri="{FF2B5EF4-FFF2-40B4-BE49-F238E27FC236}">
                <a16:creationId xmlns:a16="http://schemas.microsoft.com/office/drawing/2014/main" id="{8A5904FF-C386-8554-B57D-1DF3FBD3F4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87" b="99030" l="8128" r="99177">
                        <a14:foregroundMark x1="27154" y1="24248" x2="93724" y2="91030"/>
                        <a14:foregroundMark x1="2984" y1="0" x2="18441" y2="15507"/>
                        <a14:foregroundMark x1="93724" y1="91030" x2="97737" y2="1818"/>
                        <a14:foregroundMark x1="97737" y1="1818" x2="13374" y2="687"/>
                        <a14:foregroundMark x1="13374" y1="687" x2="20885" y2="687"/>
                        <a14:foregroundMark x1="8333" y1="1939" x2="97737" y2="90020"/>
                        <a14:foregroundMark x1="93724" y1="92485" x2="95576" y2="93212"/>
                        <a14:foregroundMark x1="99177" y1="95677" x2="98067" y2="99699"/>
                        <a14:foregroundMark x1="25263" y1="24431" x2="26337" y2="24364"/>
                        <a14:foregroundMark x1="25514" y1="24364" x2="26543" y2="24242"/>
                        <a14:foregroundMark x1="25514" y1="24242" x2="26646" y2="24242"/>
                        <a14:foregroundMark x1="25571" y1="24242" x2="26646" y2="24242"/>
                        <a14:foregroundMark x1="25635" y1="24202" x2="27160" y2="24202"/>
                        <a14:backgroundMark x1="14609" y1="13939" x2="26320" y2="23622"/>
                        <a14:backgroundMark x1="96399" y1="98667" x2="99588" y2="98667"/>
                        <a14:backgroundMark x1="20782" y1="23798" x2="21193" y2="23919"/>
                        <a14:backgroundMark x1="19959" y1="24000" x2="20782" y2="24000"/>
                        <a14:backgroundMark x1="20576" y1="23838" x2="25412" y2="23919"/>
                        <a14:backgroundMark x1="24383" y1="23960" x2="26029" y2="23960"/>
                        <a14:backgroundMark x1="98251" y1="99273" x2="97119" y2="98505"/>
                        <a14:backgroundMark x1="98045" y1="99677" x2="97840" y2="99354"/>
                        <a14:backgroundMark x1="97325" y1="99636" x2="96605" y2="98384"/>
                        <a14:backgroundMark x1="98251" y1="99838" x2="96708" y2="98384"/>
                        <a14:backgroundMark x1="98354" y1="99434" x2="98354" y2="99313"/>
                        <a14:backgroundMark x1="98251" y1="99232" x2="99588" y2="99313"/>
                        <a14:backgroundMark x1="97737" y1="99960" x2="97634" y2="99960"/>
                        <a14:backgroundMark x1="99383" y1="99919" x2="97222" y2="99960"/>
                        <a14:backgroundMark x1="97840" y1="99152" x2="98868" y2="98707"/>
                        <a14:backgroundMark x1="97737" y1="98747" x2="98251" y2="98626"/>
                        <a14:backgroundMark x1="97531" y1="98343" x2="97840" y2="99596"/>
                        <a14:backgroundMark x1="97119" y1="98182" x2="98765" y2="98626"/>
                        <a14:backgroundMark x1="98045" y1="99192" x2="99794" y2="98990"/>
                        <a14:backgroundMark x1="99074" y1="99717" x2="97531" y2="99556"/>
                      </a14:backgroundRemoval>
                    </a14:imgEffect>
                  </a14:imgLayer>
                </a14:imgProps>
              </a:ext>
              <a:ext uri="{28A0092B-C50C-407E-A947-70E740481C1C}">
                <a14:useLocalDpi xmlns:a14="http://schemas.microsoft.com/office/drawing/2010/main" val="0"/>
              </a:ext>
            </a:extLst>
          </a:blip>
          <a:stretch>
            <a:fillRect/>
          </a:stretch>
        </p:blipFill>
        <p:spPr>
          <a:xfrm rot="16200000">
            <a:off x="5081279" y="-5062955"/>
            <a:ext cx="2263739" cy="12389645"/>
          </a:xfrm>
          <a:prstGeom prst="rect">
            <a:avLst/>
          </a:prstGeom>
        </p:spPr>
      </p:pic>
      <p:pic>
        <p:nvPicPr>
          <p:cNvPr id="8" name="Content Placeholder 4" descr="A hand holding a glowing heart&#10;&#10;AI-generated content may be incorrect.">
            <a:extLst>
              <a:ext uri="{FF2B5EF4-FFF2-40B4-BE49-F238E27FC236}">
                <a16:creationId xmlns:a16="http://schemas.microsoft.com/office/drawing/2014/main" id="{A101B5A6-B0AA-9FCE-1274-E307EDA940D2}"/>
              </a:ext>
            </a:extLst>
          </p:cNvPr>
          <p:cNvPicPr>
            <a:picLocks noChangeAspect="1"/>
          </p:cNvPicPr>
          <p:nvPr/>
        </p:nvPicPr>
        <p:blipFill>
          <a:blip r:embed="rId7">
            <a:extLst>
              <a:ext uri="{28A0092B-C50C-407E-A947-70E740481C1C}">
                <a14:useLocalDpi xmlns:a14="http://schemas.microsoft.com/office/drawing/2010/main" val="0"/>
              </a:ext>
            </a:extLst>
          </a:blip>
          <a:srcRect l="673" t="328" r="94375" b="98560"/>
          <a:stretch/>
        </p:blipFill>
        <p:spPr>
          <a:xfrm rot="20991402">
            <a:off x="-28852" y="1912205"/>
            <a:ext cx="3058630" cy="45719"/>
          </a:xfrm>
          <a:prstGeom prst="rect">
            <a:avLst/>
          </a:prstGeom>
        </p:spPr>
      </p:pic>
      <p:sp>
        <p:nvSpPr>
          <p:cNvPr id="9" name="TextBox 8">
            <a:extLst>
              <a:ext uri="{FF2B5EF4-FFF2-40B4-BE49-F238E27FC236}">
                <a16:creationId xmlns:a16="http://schemas.microsoft.com/office/drawing/2014/main" id="{E651C654-91C6-4C90-B02D-21842D35719A}"/>
              </a:ext>
            </a:extLst>
          </p:cNvPr>
          <p:cNvSpPr txBox="1"/>
          <p:nvPr/>
        </p:nvSpPr>
        <p:spPr>
          <a:xfrm>
            <a:off x="259023" y="3429000"/>
            <a:ext cx="583697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cs typeface="Calibri"/>
              </a:rPr>
              <a:t>Heart Valve Society</a:t>
            </a:r>
          </a:p>
          <a:p>
            <a:pPr algn="ctr"/>
            <a:r>
              <a:rPr lang="en-US" sz="2400" b="1">
                <a:solidFill>
                  <a:schemeClr val="bg1"/>
                </a:solidFill>
                <a:cs typeface="Calibri"/>
              </a:rPr>
              <a:t>Valve Research Network  (VRN) meeting </a:t>
            </a:r>
          </a:p>
          <a:p>
            <a:pPr algn="ctr"/>
            <a:r>
              <a:rPr lang="en-US">
                <a:solidFill>
                  <a:schemeClr val="bg1"/>
                </a:solidFill>
                <a:latin typeface="+mj-lt"/>
                <a:cs typeface="Calibri"/>
              </a:rPr>
              <a:t>19</a:t>
            </a:r>
            <a:r>
              <a:rPr lang="en-US" baseline="30000">
                <a:solidFill>
                  <a:schemeClr val="bg1"/>
                </a:solidFill>
                <a:latin typeface="+mj-lt"/>
                <a:cs typeface="Calibri"/>
              </a:rPr>
              <a:t>th</a:t>
            </a:r>
            <a:r>
              <a:rPr lang="en-US">
                <a:solidFill>
                  <a:schemeClr val="bg1"/>
                </a:solidFill>
                <a:latin typeface="+mj-lt"/>
                <a:cs typeface="Calibri"/>
              </a:rPr>
              <a:t> of April 2025</a:t>
            </a:r>
          </a:p>
          <a:p>
            <a:pPr algn="ctr"/>
            <a:r>
              <a:rPr lang="en-US">
                <a:solidFill>
                  <a:schemeClr val="bg1"/>
                </a:solidFill>
                <a:latin typeface="+mj-lt"/>
                <a:cs typeface="Calibri"/>
              </a:rPr>
              <a:t>Cairo, Egypt</a:t>
            </a:r>
            <a:endParaRPr lang="en-US" b="1">
              <a:solidFill>
                <a:schemeClr val="bg1"/>
              </a:solidFill>
              <a:cs typeface="Calibri"/>
            </a:endParaRPr>
          </a:p>
        </p:txBody>
      </p:sp>
      <p:pic>
        <p:nvPicPr>
          <p:cNvPr id="10" name="Picture 9" descr="A logo on a black background&#10;&#10;AI-generated content may be incorrect.">
            <a:extLst>
              <a:ext uri="{FF2B5EF4-FFF2-40B4-BE49-F238E27FC236}">
                <a16:creationId xmlns:a16="http://schemas.microsoft.com/office/drawing/2014/main" id="{05FF76C6-42BA-4B2F-23CC-0F523A40D0FC}"/>
              </a:ext>
            </a:extLst>
          </p:cNvPr>
          <p:cNvPicPr>
            <a:picLocks noChangeAspect="1"/>
          </p:cNvPicPr>
          <p:nvPr/>
        </p:nvPicPr>
        <p:blipFill>
          <a:blip r:embed="rId8">
            <a:biLevel thresh="25000"/>
            <a:extLst>
              <a:ext uri="{BEBA8EAE-BF5A-486C-A8C5-ECC9F3942E4B}">
                <a14:imgProps xmlns:a14="http://schemas.microsoft.com/office/drawing/2010/main">
                  <a14:imgLayer r:embed="rId9">
                    <a14:imgEffect>
                      <a14:sharpenSoften amount="22000"/>
                    </a14:imgEffect>
                    <a14:imgEffect>
                      <a14:saturation sat="0"/>
                    </a14:imgEffect>
                    <a14:imgEffect>
                      <a14:brightnessContrast contrast="-100000"/>
                    </a14:imgEffect>
                  </a14:imgLayer>
                </a14:imgProps>
              </a:ext>
              <a:ext uri="{28A0092B-C50C-407E-A947-70E740481C1C}">
                <a14:useLocalDpi xmlns:a14="http://schemas.microsoft.com/office/drawing/2010/main" val="0"/>
              </a:ext>
            </a:extLst>
          </a:blip>
          <a:srcRect t="26518" b="30815"/>
          <a:stretch/>
        </p:blipFill>
        <p:spPr>
          <a:xfrm>
            <a:off x="219062" y="116098"/>
            <a:ext cx="4919468" cy="1181866"/>
          </a:xfrm>
          <a:prstGeom prst="rect">
            <a:avLst/>
          </a:prstGeom>
        </p:spPr>
      </p:pic>
    </p:spTree>
    <p:extLst>
      <p:ext uri="{BB962C8B-B14F-4D97-AF65-F5344CB8AC3E}">
        <p14:creationId xmlns:p14="http://schemas.microsoft.com/office/powerpoint/2010/main" val="3254780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EE671A9E-16E5-31CD-426D-412F10F2A5DD}"/>
              </a:ext>
            </a:extLst>
          </p:cNvPr>
          <p:cNvSpPr txBox="1">
            <a:spLocks/>
          </p:cNvSpPr>
          <p:nvPr/>
        </p:nvSpPr>
        <p:spPr>
          <a:xfrm>
            <a:off x="1943099" y="499614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Database Progress</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Carlijn van der Ven</a:t>
            </a:r>
          </a:p>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a:solidFill>
                  <a:srgbClr val="5D5D5B"/>
                </a:solidFill>
                <a:latin typeface="Helvetica, Arial"/>
              </a:rPr>
              <a:t>Main reason for inclusion in 2024: Q2-Q4</a:t>
            </a: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5001"/>
          <a:stretch/>
        </p:blipFill>
        <p:spPr>
          <a:xfrm>
            <a:off x="838199" y="1473048"/>
            <a:ext cx="10774552" cy="4755631"/>
          </a:xfrm>
          <a:prstGeom prst="rect">
            <a:avLst/>
          </a:prstGeom>
        </p:spPr>
      </p:pic>
    </p:spTree>
    <p:extLst>
      <p:ext uri="{BB962C8B-B14F-4D97-AF65-F5344CB8AC3E}">
        <p14:creationId xmlns:p14="http://schemas.microsoft.com/office/powerpoint/2010/main" val="3117193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152"/>
          <a:stretch/>
        </p:blipFill>
        <p:spPr>
          <a:xfrm>
            <a:off x="2855707" y="2000922"/>
            <a:ext cx="5896087" cy="4448736"/>
          </a:xfrm>
          <a:prstGeom prst="rect">
            <a:avLst/>
          </a:prstGeom>
        </p:spPr>
      </p:pic>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Database Progress</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Carlijn van der Ven</a:t>
            </a:r>
          </a:p>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a:solidFill>
                  <a:srgbClr val="5D5D5B"/>
                </a:solidFill>
                <a:latin typeface="Helvetica, Arial"/>
              </a:rPr>
              <a:t>Aortic Valve Repair vs. Replacement</a:t>
            </a:r>
            <a:endParaRPr lang="en-US" sz="2400" i="1">
              <a:solidFill>
                <a:srgbClr val="5D5D5B"/>
              </a:solidFill>
              <a:latin typeface="Helvetica, Arial"/>
              <a:cs typeface="Calibri"/>
            </a:endParaRPr>
          </a:p>
          <a:p>
            <a:pPr marL="0" indent="0">
              <a:lnSpc>
                <a:spcPct val="100000"/>
              </a:lnSpc>
              <a:buNone/>
            </a:pPr>
            <a:endParaRPr lang="en-US" sz="2400" i="1">
              <a:solidFill>
                <a:srgbClr val="5D5D5B"/>
              </a:solidFill>
              <a:latin typeface="Helvetica, Arial"/>
              <a:cs typeface="Calibri"/>
            </a:endParaRPr>
          </a:p>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2" name="AutoShape 2">
            <a:extLst>
              <a:ext uri="{FF2B5EF4-FFF2-40B4-BE49-F238E27FC236}">
                <a16:creationId xmlns:a16="http://schemas.microsoft.com/office/drawing/2014/main" id="{F463FD60-E22E-3242-A144-FE3E855D8A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743661" y="2342917"/>
            <a:ext cx="2119257" cy="369332"/>
          </a:xfrm>
          <a:prstGeom prst="rect">
            <a:avLst/>
          </a:prstGeom>
          <a:noFill/>
        </p:spPr>
        <p:txBody>
          <a:bodyPr wrap="square" rtlCol="0">
            <a:spAutoFit/>
          </a:bodyPr>
          <a:lstStyle/>
          <a:p>
            <a:pPr algn="ctr"/>
            <a:r>
              <a:rPr lang="en-US">
                <a:solidFill>
                  <a:schemeClr val="bg1"/>
                </a:solidFill>
                <a:latin typeface="Helvetica, Arial"/>
              </a:rPr>
              <a:t>80.5%</a:t>
            </a:r>
          </a:p>
        </p:txBody>
      </p:sp>
      <p:sp>
        <p:nvSpPr>
          <p:cNvPr id="10" name="TextBox 9"/>
          <p:cNvSpPr txBox="1"/>
          <p:nvPr/>
        </p:nvSpPr>
        <p:spPr>
          <a:xfrm>
            <a:off x="6131859" y="5176222"/>
            <a:ext cx="2237590" cy="369332"/>
          </a:xfrm>
          <a:prstGeom prst="rect">
            <a:avLst/>
          </a:prstGeom>
          <a:noFill/>
        </p:spPr>
        <p:txBody>
          <a:bodyPr wrap="square" rtlCol="0">
            <a:spAutoFit/>
          </a:bodyPr>
          <a:lstStyle/>
          <a:p>
            <a:pPr algn="ctr"/>
            <a:r>
              <a:rPr lang="en-US">
                <a:solidFill>
                  <a:schemeClr val="bg1"/>
                </a:solidFill>
                <a:latin typeface="Helvetica, Arial"/>
              </a:rPr>
              <a:t>19.5%</a:t>
            </a:r>
          </a:p>
        </p:txBody>
      </p:sp>
    </p:spTree>
    <p:extLst>
      <p:ext uri="{BB962C8B-B14F-4D97-AF65-F5344CB8AC3E}">
        <p14:creationId xmlns:p14="http://schemas.microsoft.com/office/powerpoint/2010/main" val="4033324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56">
            <a:extLst>
              <a:ext uri="{FF2B5EF4-FFF2-40B4-BE49-F238E27FC236}">
                <a16:creationId xmlns:a16="http://schemas.microsoft.com/office/drawing/2014/main" id="{1AD318B4-36C8-F453-3ED2-59724C6496D1}"/>
              </a:ext>
            </a:extLst>
          </p:cNvPr>
          <p:cNvSpPr txBox="1"/>
          <p:nvPr/>
        </p:nvSpPr>
        <p:spPr>
          <a:xfrm>
            <a:off x="2709700" y="3536996"/>
            <a:ext cx="216804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a:solidFill>
                  <a:srgbClr val="5D5D5B"/>
                </a:solidFill>
                <a:latin typeface="Helvetica, Arial"/>
              </a:rPr>
              <a:t>)</a:t>
            </a:r>
          </a:p>
        </p:txBody>
      </p:sp>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Database Progress</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Carlijn van der Ven</a:t>
            </a:r>
          </a:p>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a:solidFill>
                  <a:srgbClr val="5D5D5B"/>
                </a:solidFill>
                <a:latin typeface="Helvetica, Arial"/>
              </a:rPr>
              <a:t>Median follow-up over time </a:t>
            </a: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graphicFrame>
        <p:nvGraphicFramePr>
          <p:cNvPr id="12" name="Table 11">
            <a:extLst>
              <a:ext uri="{FF2B5EF4-FFF2-40B4-BE49-F238E27FC236}">
                <a16:creationId xmlns:a16="http://schemas.microsoft.com/office/drawing/2014/main" id="{3BE31B05-B92D-446E-F821-66F72FBB977A}"/>
              </a:ext>
            </a:extLst>
          </p:cNvPr>
          <p:cNvGraphicFramePr>
            <a:graphicFrameLocks noGrp="1"/>
          </p:cNvGraphicFramePr>
          <p:nvPr/>
        </p:nvGraphicFramePr>
        <p:xfrm>
          <a:off x="2542490" y="2757216"/>
          <a:ext cx="2502467" cy="1559560"/>
        </p:xfrm>
        <a:graphic>
          <a:graphicData uri="http://schemas.openxmlformats.org/drawingml/2006/table">
            <a:tbl>
              <a:tblPr firstRow="1" bandRow="1">
                <a:tableStyleId>{5C22544A-7EE6-4342-B048-85BDC9FD1C3A}</a:tableStyleId>
              </a:tblPr>
              <a:tblGrid>
                <a:gridCol w="2502467">
                  <a:extLst>
                    <a:ext uri="{9D8B030D-6E8A-4147-A177-3AD203B41FA5}">
                      <a16:colId xmlns:a16="http://schemas.microsoft.com/office/drawing/2014/main" val="3030303354"/>
                    </a:ext>
                  </a:extLst>
                </a:gridCol>
              </a:tblGrid>
              <a:tr h="370840">
                <a:tc>
                  <a:txBody>
                    <a:bodyPr/>
                    <a:lstStyle/>
                    <a:p>
                      <a:pPr algn="ctr"/>
                      <a:r>
                        <a:rPr lang="en-US"/>
                        <a:t>1</a:t>
                      </a:r>
                      <a:r>
                        <a:rPr lang="en-US" baseline="30000"/>
                        <a:t>st</a:t>
                      </a:r>
                      <a:r>
                        <a:rPr lang="en-US" baseline="0"/>
                        <a:t> of October 2024</a:t>
                      </a:r>
                      <a:endParaRPr lang="en-US"/>
                    </a:p>
                  </a:txBody>
                  <a:tcPr>
                    <a:solidFill>
                      <a:srgbClr val="AF2243"/>
                    </a:solidFill>
                  </a:tcPr>
                </a:tc>
                <a:extLst>
                  <a:ext uri="{0D108BD9-81ED-4DB2-BD59-A6C34878D82A}">
                    <a16:rowId xmlns:a16="http://schemas.microsoft.com/office/drawing/2014/main" val="3649077173"/>
                  </a:ext>
                </a:extLst>
              </a:tr>
              <a:tr h="370840">
                <a:tc>
                  <a:txBody>
                    <a:bodyPr/>
                    <a:lstStyle/>
                    <a:p>
                      <a:pPr algn="ctr"/>
                      <a:endParaRPr lang="en-US"/>
                    </a:p>
                    <a:p>
                      <a:pPr algn="ctr"/>
                      <a:r>
                        <a:rPr lang="nl-NL" b="1">
                          <a:solidFill>
                            <a:srgbClr val="5D5D5B"/>
                          </a:solidFill>
                          <a:latin typeface="Helvetica, Arial"/>
                        </a:rPr>
                        <a:t>2.58 </a:t>
                      </a:r>
                      <a:r>
                        <a:rPr lang="nl-NL" b="1" err="1">
                          <a:solidFill>
                            <a:srgbClr val="5D5D5B"/>
                          </a:solidFill>
                          <a:latin typeface="Helvetica, Arial"/>
                        </a:rPr>
                        <a:t>years</a:t>
                      </a:r>
                      <a:r>
                        <a:rPr lang="nl-NL" b="1">
                          <a:solidFill>
                            <a:srgbClr val="5D5D5B"/>
                          </a:solidFill>
                          <a:latin typeface="Helvetica, Arial"/>
                        </a:rPr>
                        <a:t> </a:t>
                      </a:r>
                    </a:p>
                    <a:p>
                      <a:pPr algn="ctr"/>
                      <a:r>
                        <a:rPr lang="nl-NL">
                          <a:solidFill>
                            <a:srgbClr val="5D5D5B"/>
                          </a:solidFill>
                          <a:latin typeface="Helvetica, Arial"/>
                        </a:rPr>
                        <a:t>(IQR: 0.21 – 6.48</a:t>
                      </a:r>
                      <a:endParaRPr lang="en-US">
                        <a:solidFill>
                          <a:schemeClr val="dk1"/>
                        </a:solidFill>
                        <a:latin typeface="+mn-lt"/>
                      </a:endParaRPr>
                    </a:p>
                    <a:p>
                      <a:pPr algn="ctr"/>
                      <a:endParaRPr lang="en-US"/>
                    </a:p>
                  </a:txBody>
                  <a:tcPr/>
                </a:tc>
                <a:extLst>
                  <a:ext uri="{0D108BD9-81ED-4DB2-BD59-A6C34878D82A}">
                    <a16:rowId xmlns:a16="http://schemas.microsoft.com/office/drawing/2014/main" val="3246988621"/>
                  </a:ext>
                </a:extLst>
              </a:tr>
            </a:tbl>
          </a:graphicData>
        </a:graphic>
      </p:graphicFrame>
      <p:graphicFrame>
        <p:nvGraphicFramePr>
          <p:cNvPr id="13" name="Table 12">
            <a:extLst>
              <a:ext uri="{FF2B5EF4-FFF2-40B4-BE49-F238E27FC236}">
                <a16:creationId xmlns:a16="http://schemas.microsoft.com/office/drawing/2014/main" id="{3BE31B05-B92D-446E-F821-66F72FBB977A}"/>
              </a:ext>
            </a:extLst>
          </p:cNvPr>
          <p:cNvGraphicFramePr>
            <a:graphicFrameLocks noGrp="1"/>
          </p:cNvGraphicFramePr>
          <p:nvPr/>
        </p:nvGraphicFramePr>
        <p:xfrm>
          <a:off x="6599916" y="2757216"/>
          <a:ext cx="2502467" cy="1559560"/>
        </p:xfrm>
        <a:graphic>
          <a:graphicData uri="http://schemas.openxmlformats.org/drawingml/2006/table">
            <a:tbl>
              <a:tblPr firstRow="1" bandRow="1">
                <a:tableStyleId>{5C22544A-7EE6-4342-B048-85BDC9FD1C3A}</a:tableStyleId>
              </a:tblPr>
              <a:tblGrid>
                <a:gridCol w="2502467">
                  <a:extLst>
                    <a:ext uri="{9D8B030D-6E8A-4147-A177-3AD203B41FA5}">
                      <a16:colId xmlns:a16="http://schemas.microsoft.com/office/drawing/2014/main" val="3030303354"/>
                    </a:ext>
                  </a:extLst>
                </a:gridCol>
              </a:tblGrid>
              <a:tr h="370840">
                <a:tc>
                  <a:txBody>
                    <a:bodyPr/>
                    <a:lstStyle/>
                    <a:p>
                      <a:pPr algn="ctr"/>
                      <a:r>
                        <a:rPr lang="en-US" dirty="0"/>
                        <a:t>1</a:t>
                      </a:r>
                      <a:r>
                        <a:rPr lang="en-US" baseline="30000" dirty="0"/>
                        <a:t>st</a:t>
                      </a:r>
                      <a:r>
                        <a:rPr lang="en-US" baseline="0" dirty="0"/>
                        <a:t> of April 2025</a:t>
                      </a:r>
                      <a:endParaRPr lang="en-US" dirty="0"/>
                    </a:p>
                  </a:txBody>
                  <a:tcPr>
                    <a:solidFill>
                      <a:srgbClr val="AF2243"/>
                    </a:solidFill>
                  </a:tcPr>
                </a:tc>
                <a:extLst>
                  <a:ext uri="{0D108BD9-81ED-4DB2-BD59-A6C34878D82A}">
                    <a16:rowId xmlns:a16="http://schemas.microsoft.com/office/drawing/2014/main" val="3649077173"/>
                  </a:ext>
                </a:extLst>
              </a:tr>
              <a:tr h="370840">
                <a:tc>
                  <a:txBody>
                    <a:bodyPr/>
                    <a:lstStyle/>
                    <a:p>
                      <a:pPr algn="ctr"/>
                      <a:endParaRPr lang="en-US" dirty="0"/>
                    </a:p>
                    <a:p>
                      <a:pPr algn="ctr"/>
                      <a:r>
                        <a:rPr lang="en-US" b="1" dirty="0">
                          <a:solidFill>
                            <a:srgbClr val="5D5D5B"/>
                          </a:solidFill>
                          <a:latin typeface="Helvetica, Arial"/>
                        </a:rPr>
                        <a:t>2.94 years </a:t>
                      </a:r>
                    </a:p>
                    <a:p>
                      <a:pPr algn="ctr"/>
                      <a:r>
                        <a:rPr lang="en-US" dirty="0">
                          <a:solidFill>
                            <a:srgbClr val="5D5D5B"/>
                          </a:solidFill>
                          <a:latin typeface="Helvetica, Arial"/>
                        </a:rPr>
                        <a:t>(IQR: 0.30 - 6.79)</a:t>
                      </a:r>
                    </a:p>
                    <a:p>
                      <a:pPr algn="ctr"/>
                      <a:endParaRPr lang="en-US" dirty="0"/>
                    </a:p>
                  </a:txBody>
                  <a:tcPr/>
                </a:tc>
                <a:extLst>
                  <a:ext uri="{0D108BD9-81ED-4DB2-BD59-A6C34878D82A}">
                    <a16:rowId xmlns:a16="http://schemas.microsoft.com/office/drawing/2014/main" val="3246988621"/>
                  </a:ext>
                </a:extLst>
              </a:tr>
            </a:tbl>
          </a:graphicData>
        </a:graphic>
      </p:graphicFrame>
    </p:spTree>
    <p:extLst>
      <p:ext uri="{BB962C8B-B14F-4D97-AF65-F5344CB8AC3E}">
        <p14:creationId xmlns:p14="http://schemas.microsoft.com/office/powerpoint/2010/main" val="1073889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Database Progress</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Carlijn van der Ven</a:t>
            </a:r>
          </a:p>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2"/>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a:solidFill>
                  <a:srgbClr val="5D5D5B"/>
                </a:solidFill>
                <a:latin typeface="Helvetica, Arial"/>
              </a:rPr>
              <a:t>Follow-up Completeness</a:t>
            </a:r>
            <a:endParaRPr lang="en-US" sz="2400" i="1">
              <a:solidFill>
                <a:srgbClr val="5D5D5B"/>
              </a:solidFill>
              <a:latin typeface="Helvetica, Arial"/>
              <a:cs typeface="Calibri"/>
            </a:endParaRPr>
          </a:p>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2" name="AutoShape 2">
            <a:extLst>
              <a:ext uri="{FF2B5EF4-FFF2-40B4-BE49-F238E27FC236}">
                <a16:creationId xmlns:a16="http://schemas.microsoft.com/office/drawing/2014/main" id="{F463FD60-E22E-3242-A144-FE3E855D8AA7}"/>
              </a:ext>
            </a:extLst>
          </p:cNvPr>
          <p:cNvSpPr>
            <a:spLocks noChangeAspect="1" noChangeArrowheads="1"/>
          </p:cNvSpPr>
          <p:nvPr/>
        </p:nvSpPr>
        <p:spPr bwMode="auto">
          <a:xfrm>
            <a:off x="7137703" y="323356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Afbeelding 4" descr="Afbeelding met tekst, schermopname, Rechthoek, ontwerp&#10;&#10;Door AI gegenereerde inhoud is mogelijk onjuist.">
            <a:extLst>
              <a:ext uri="{FF2B5EF4-FFF2-40B4-BE49-F238E27FC236}">
                <a16:creationId xmlns:a16="http://schemas.microsoft.com/office/drawing/2014/main" id="{D2D3A661-5E1E-E722-A53A-6DEEFEFC2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543" y="1641841"/>
            <a:ext cx="6694857" cy="4936109"/>
          </a:xfrm>
          <a:prstGeom prst="rect">
            <a:avLst/>
          </a:prstGeom>
        </p:spPr>
      </p:pic>
      <p:sp>
        <p:nvSpPr>
          <p:cNvPr id="9" name="TextBox 8"/>
          <p:cNvSpPr txBox="1"/>
          <p:nvPr/>
        </p:nvSpPr>
        <p:spPr>
          <a:xfrm>
            <a:off x="2935041" y="3740563"/>
            <a:ext cx="2119257" cy="369332"/>
          </a:xfrm>
          <a:prstGeom prst="rect">
            <a:avLst/>
          </a:prstGeom>
          <a:noFill/>
        </p:spPr>
        <p:txBody>
          <a:bodyPr wrap="square" rtlCol="0">
            <a:spAutoFit/>
          </a:bodyPr>
          <a:lstStyle/>
          <a:p>
            <a:pPr algn="ctr"/>
            <a:r>
              <a:rPr lang="en-US">
                <a:solidFill>
                  <a:schemeClr val="bg1"/>
                </a:solidFill>
                <a:latin typeface="Helvetica, Arial"/>
              </a:rPr>
              <a:t>49.08%</a:t>
            </a:r>
          </a:p>
        </p:txBody>
      </p:sp>
      <p:sp>
        <p:nvSpPr>
          <p:cNvPr id="10" name="TextBox 9"/>
          <p:cNvSpPr txBox="1"/>
          <p:nvPr/>
        </p:nvSpPr>
        <p:spPr>
          <a:xfrm>
            <a:off x="4999559" y="2361127"/>
            <a:ext cx="2011680" cy="369332"/>
          </a:xfrm>
          <a:prstGeom prst="rect">
            <a:avLst/>
          </a:prstGeom>
          <a:noFill/>
        </p:spPr>
        <p:txBody>
          <a:bodyPr wrap="square" rtlCol="0">
            <a:spAutoFit/>
          </a:bodyPr>
          <a:lstStyle/>
          <a:p>
            <a:pPr algn="ctr"/>
            <a:r>
              <a:rPr lang="en-US">
                <a:solidFill>
                  <a:schemeClr val="bg1"/>
                </a:solidFill>
                <a:latin typeface="Helvetica, Arial"/>
              </a:rPr>
              <a:t>75.71%</a:t>
            </a:r>
          </a:p>
        </p:txBody>
      </p:sp>
      <p:sp>
        <p:nvSpPr>
          <p:cNvPr id="11" name="TextBox 10"/>
          <p:cNvSpPr txBox="1"/>
          <p:nvPr/>
        </p:nvSpPr>
        <p:spPr>
          <a:xfrm>
            <a:off x="6925514" y="2633264"/>
            <a:ext cx="2033196" cy="369332"/>
          </a:xfrm>
          <a:prstGeom prst="rect">
            <a:avLst/>
          </a:prstGeom>
          <a:noFill/>
        </p:spPr>
        <p:txBody>
          <a:bodyPr wrap="square" rtlCol="0">
            <a:spAutoFit/>
          </a:bodyPr>
          <a:lstStyle/>
          <a:p>
            <a:pPr algn="ctr"/>
            <a:r>
              <a:rPr lang="en-US">
                <a:solidFill>
                  <a:schemeClr val="bg1"/>
                </a:solidFill>
                <a:latin typeface="Helvetica, Arial"/>
              </a:rPr>
              <a:t>70.15%</a:t>
            </a:r>
          </a:p>
        </p:txBody>
      </p:sp>
    </p:spTree>
    <p:extLst>
      <p:ext uri="{BB962C8B-B14F-4D97-AF65-F5344CB8AC3E}">
        <p14:creationId xmlns:p14="http://schemas.microsoft.com/office/powerpoint/2010/main" val="2966472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63BB8D3C-8E74-1867-2F99-0FADCC4FBBB7}"/>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Scientific Update</a:t>
            </a:r>
          </a:p>
        </p:txBody>
      </p:sp>
      <p:sp>
        <p:nvSpPr>
          <p:cNvPr id="24" name="Content Placeholder 7">
            <a:extLst>
              <a:ext uri="{FF2B5EF4-FFF2-40B4-BE49-F238E27FC236}">
                <a16:creationId xmlns:a16="http://schemas.microsoft.com/office/drawing/2014/main" id="{CFBF7B37-C525-39D0-777F-1504340B6391}"/>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Bardia Arabkhani</a:t>
            </a: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pic>
        <p:nvPicPr>
          <p:cNvPr id="25" name="Picture 2">
            <a:extLst>
              <a:ext uri="{FF2B5EF4-FFF2-40B4-BE49-F238E27FC236}">
                <a16:creationId xmlns:a16="http://schemas.microsoft.com/office/drawing/2014/main" id="{736D81F1-C6E6-9FF2-8F4E-EEE474FF8DBF}"/>
              </a:ext>
            </a:extLst>
          </p:cNvPr>
          <p:cNvPicPr>
            <a:picLocks noChangeAspect="1"/>
          </p:cNvPicPr>
          <p:nvPr/>
        </p:nvPicPr>
        <p:blipFill>
          <a:blip r:embed="rId3"/>
          <a:srcRect r="71087"/>
          <a:stretch/>
        </p:blipFill>
        <p:spPr>
          <a:xfrm>
            <a:off x="10687844" y="382708"/>
            <a:ext cx="665956" cy="606644"/>
          </a:xfrm>
          <a:prstGeom prst="rect">
            <a:avLst/>
          </a:prstGeom>
        </p:spPr>
      </p:pic>
      <p:sp>
        <p:nvSpPr>
          <p:cNvPr id="26" name="Content Placeholder 7">
            <a:extLst>
              <a:ext uri="{FF2B5EF4-FFF2-40B4-BE49-F238E27FC236}">
                <a16:creationId xmlns:a16="http://schemas.microsoft.com/office/drawing/2014/main" id="{23F37A5E-75C4-3470-EB1F-92928ABD2533}"/>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400" i="1">
              <a:solidFill>
                <a:srgbClr val="5D5D5B"/>
              </a:solidFill>
              <a:latin typeface="Helvetica, Arial"/>
              <a:cs typeface="Calibri"/>
            </a:endParaRP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cxnSp>
        <p:nvCxnSpPr>
          <p:cNvPr id="27" name="Straight Connector 26">
            <a:extLst>
              <a:ext uri="{FF2B5EF4-FFF2-40B4-BE49-F238E27FC236}">
                <a16:creationId xmlns:a16="http://schemas.microsoft.com/office/drawing/2014/main" id="{B4B3CE79-40FC-B3F8-DD23-94697641C0FC}"/>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30" name="AutoShape 2">
            <a:extLst>
              <a:ext uri="{FF2B5EF4-FFF2-40B4-BE49-F238E27FC236}">
                <a16:creationId xmlns:a16="http://schemas.microsoft.com/office/drawing/2014/main" id="{024A0BB3-E895-689D-BA12-27A7693C2F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Content Placeholder 4" descr="A hand holding a glowing heart&#10;&#10;AI-generated content may be incorrect.">
            <a:extLst>
              <a:ext uri="{FF2B5EF4-FFF2-40B4-BE49-F238E27FC236}">
                <a16:creationId xmlns:a16="http://schemas.microsoft.com/office/drawing/2014/main" id="{7C453021-AC0A-7ABD-40B1-74F07CB8BD2B}"/>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r="87248"/>
          <a:stretch/>
        </p:blipFill>
        <p:spPr>
          <a:xfrm>
            <a:off x="0" y="1610205"/>
            <a:ext cx="1378857" cy="5274373"/>
          </a:xfrm>
          <a:prstGeom prst="rect">
            <a:avLst/>
          </a:prstGeom>
        </p:spPr>
      </p:pic>
      <p:pic>
        <p:nvPicPr>
          <p:cNvPr id="9" name="Content Placeholder 4" descr="A hand holding a glowing heart&#10;&#10;AI-generated content may be incorrect.">
            <a:extLst>
              <a:ext uri="{FF2B5EF4-FFF2-40B4-BE49-F238E27FC236}">
                <a16:creationId xmlns:a16="http://schemas.microsoft.com/office/drawing/2014/main" id="{60EC2BF1-E8E1-3B00-FDAE-82371E282A0F}"/>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378857" y="1610205"/>
            <a:ext cx="10813143" cy="5274373"/>
          </a:xfrm>
          <a:prstGeom prst="rect">
            <a:avLst/>
          </a:prstGeom>
        </p:spPr>
      </p:pic>
    </p:spTree>
    <p:extLst>
      <p:ext uri="{BB962C8B-B14F-4D97-AF65-F5344CB8AC3E}">
        <p14:creationId xmlns:p14="http://schemas.microsoft.com/office/powerpoint/2010/main" val="2759099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90A40"/>
                </a:solidFill>
                <a:latin typeface="Helvetica, Arial"/>
              </a:rPr>
              <a:t>Scientific Update</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Bardia Arabkhani</a:t>
            </a: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5" name="Content Placeholder 7">
            <a:extLst>
              <a:ext uri="{FF2B5EF4-FFF2-40B4-BE49-F238E27FC236}">
                <a16:creationId xmlns:a16="http://schemas.microsoft.com/office/drawing/2014/main" id="{4057C1AB-D5C8-6131-432E-E617A20C73B8}"/>
              </a:ext>
            </a:extLst>
          </p:cNvPr>
          <p:cNvSpPr txBox="1">
            <a:spLocks/>
          </p:cNvSpPr>
          <p:nvPr/>
        </p:nvSpPr>
        <p:spPr>
          <a:xfrm>
            <a:off x="990600" y="11956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a:solidFill>
                  <a:srgbClr val="5D5D5B"/>
                </a:solidFill>
                <a:latin typeface="Helvetica, Arial"/>
              </a:rPr>
              <a:t>Newly published projects</a:t>
            </a:r>
            <a:endParaRPr lang="en-US" sz="2400">
              <a:solidFill>
                <a:srgbClr val="5D5D5B"/>
              </a:solidFill>
              <a:latin typeface="Helvetica, Arial"/>
            </a:endParaRPr>
          </a:p>
        </p:txBody>
      </p:sp>
      <p:sp>
        <p:nvSpPr>
          <p:cNvPr id="7" name="Tekstvak 6">
            <a:extLst>
              <a:ext uri="{FF2B5EF4-FFF2-40B4-BE49-F238E27FC236}">
                <a16:creationId xmlns:a16="http://schemas.microsoft.com/office/drawing/2014/main" id="{457995CC-ADAB-3B97-FCCA-D590D1656741}"/>
              </a:ext>
            </a:extLst>
          </p:cNvPr>
          <p:cNvSpPr txBox="1"/>
          <p:nvPr/>
        </p:nvSpPr>
        <p:spPr>
          <a:xfrm>
            <a:off x="838200" y="1878313"/>
            <a:ext cx="11219934" cy="3293209"/>
          </a:xfrm>
          <a:prstGeom prst="rect">
            <a:avLst/>
          </a:prstGeom>
          <a:noFill/>
        </p:spPr>
        <p:txBody>
          <a:bodyPr wrap="square">
            <a:spAutoFit/>
          </a:bodyPr>
          <a:lstStyle/>
          <a:p>
            <a:pPr marL="285750" indent="-285750">
              <a:buFont typeface="Arial" panose="020B0604020202020204" pitchFamily="34" charset="0"/>
              <a:buChar char="•"/>
            </a:pPr>
            <a:r>
              <a:rPr lang="en-GB" sz="1600" i="0" dirty="0">
                <a:solidFill>
                  <a:srgbClr val="5D5D5B"/>
                </a:solidFill>
                <a:effectLst/>
                <a:latin typeface="Helvetica, Arial"/>
              </a:rPr>
              <a:t>van der Ven C, Kluin J, </a:t>
            </a:r>
            <a:r>
              <a:rPr lang="en-GB" sz="1600" i="0" dirty="0" err="1">
                <a:solidFill>
                  <a:srgbClr val="5D5D5B"/>
                </a:solidFill>
                <a:effectLst/>
                <a:latin typeface="Helvetica, Arial"/>
              </a:rPr>
              <a:t>Takkenberg</a:t>
            </a:r>
            <a:r>
              <a:rPr lang="en-GB" sz="1600" i="0" dirty="0">
                <a:solidFill>
                  <a:srgbClr val="5D5D5B"/>
                </a:solidFill>
                <a:effectLst/>
                <a:latin typeface="Helvetica, Arial"/>
              </a:rPr>
              <a:t> J, et al. On behalf of the Aortic Valve Research Network Investigators</a:t>
            </a:r>
            <a:br>
              <a:rPr lang="en-GB" sz="1600" i="0" dirty="0">
                <a:solidFill>
                  <a:srgbClr val="5D5D5B"/>
                </a:solidFill>
                <a:effectLst/>
                <a:latin typeface="Helvetica, Arial"/>
              </a:rPr>
            </a:br>
            <a:r>
              <a:rPr lang="en-GB" sz="1600" i="0" dirty="0">
                <a:solidFill>
                  <a:srgbClr val="5D5D5B"/>
                </a:solidFill>
                <a:effectLst/>
                <a:latin typeface="Helvetica, Arial"/>
              </a:rPr>
              <a:t>Data Resource Profile: Heart valve Society Aortic Valve Database (HVS AV Database)</a:t>
            </a:r>
            <a:br>
              <a:rPr lang="en-GB" sz="1600" dirty="0">
                <a:solidFill>
                  <a:srgbClr val="5D5D5B"/>
                </a:solidFill>
                <a:latin typeface="Helvetica, Arial"/>
              </a:rPr>
            </a:br>
            <a:r>
              <a:rPr lang="en-GB" sz="1600" i="0" dirty="0">
                <a:solidFill>
                  <a:srgbClr val="5D5D5B"/>
                </a:solidFill>
                <a:effectLst/>
                <a:latin typeface="Helvetica, Arial"/>
              </a:rPr>
              <a:t>Journal of the Heart Valve Society. 2024;1(1). doi:10.1177/30494826241296370</a:t>
            </a:r>
            <a:endParaRPr lang="en-US" sz="1600" dirty="0">
              <a:solidFill>
                <a:srgbClr val="5D5D5B"/>
              </a:solidFill>
              <a:latin typeface="Helvetica, Arial"/>
            </a:endParaRPr>
          </a:p>
          <a:p>
            <a:pPr marL="285750" indent="-285750">
              <a:buFont typeface="Arial" panose="020B0604020202020204" pitchFamily="34" charset="0"/>
              <a:buChar char="•"/>
            </a:pPr>
            <a:endParaRPr lang="en-US" sz="1600" dirty="0">
              <a:solidFill>
                <a:srgbClr val="5D5D5B"/>
              </a:solidFill>
              <a:latin typeface="Helvetica, Arial"/>
            </a:endParaRPr>
          </a:p>
          <a:p>
            <a:pPr marL="285750" indent="-285750">
              <a:buFont typeface="Arial" panose="020B0604020202020204" pitchFamily="34" charset="0"/>
              <a:buChar char="•"/>
            </a:pPr>
            <a:r>
              <a:rPr lang="en-GB" sz="1600" i="0" dirty="0" err="1">
                <a:solidFill>
                  <a:srgbClr val="5D5D5B"/>
                </a:solidFill>
                <a:effectLst/>
                <a:latin typeface="Helvetica, Arial"/>
              </a:rPr>
              <a:t>Tastet</a:t>
            </a:r>
            <a:r>
              <a:rPr lang="en-GB" sz="1600" i="0" dirty="0">
                <a:solidFill>
                  <a:srgbClr val="5D5D5B"/>
                </a:solidFill>
                <a:effectLst/>
                <a:latin typeface="Helvetica, Arial"/>
              </a:rPr>
              <a:t> L, </a:t>
            </a:r>
            <a:r>
              <a:rPr lang="en-GB" sz="1600" i="0" dirty="0" err="1">
                <a:solidFill>
                  <a:srgbClr val="5D5D5B"/>
                </a:solidFill>
                <a:effectLst/>
                <a:latin typeface="Helvetica, Arial"/>
              </a:rPr>
              <a:t>Salaun</a:t>
            </a:r>
            <a:r>
              <a:rPr lang="en-GB" sz="1600" i="0" dirty="0">
                <a:solidFill>
                  <a:srgbClr val="5D5D5B"/>
                </a:solidFill>
                <a:effectLst/>
                <a:latin typeface="Helvetica, Arial"/>
              </a:rPr>
              <a:t> E, de Heer F, et al.</a:t>
            </a:r>
            <a:br>
              <a:rPr lang="en-GB" sz="1600" i="0" dirty="0">
                <a:solidFill>
                  <a:srgbClr val="5D5D5B"/>
                </a:solidFill>
                <a:effectLst/>
                <a:latin typeface="Helvetica, Arial"/>
              </a:rPr>
            </a:br>
            <a:r>
              <a:rPr lang="en-GB" sz="1600" i="0" dirty="0">
                <a:solidFill>
                  <a:srgbClr val="5D5D5B"/>
                </a:solidFill>
                <a:effectLst/>
                <a:latin typeface="Helvetica, Arial"/>
              </a:rPr>
              <a:t>Mid-term Clinical and Hemodynamic Outcomes in Patients Treated for Aortic Regurgitation and/or Ascending Aorta Aneurysm: The 3-Year Flight of the AVIATOR Registry</a:t>
            </a:r>
            <a:br>
              <a:rPr lang="en-GB" sz="1600" dirty="0">
                <a:solidFill>
                  <a:srgbClr val="5D5D5B"/>
                </a:solidFill>
                <a:latin typeface="Helvetica, Arial"/>
              </a:rPr>
            </a:br>
            <a:r>
              <a:rPr lang="en-GB" sz="1600" i="0" dirty="0">
                <a:solidFill>
                  <a:srgbClr val="5D5D5B"/>
                </a:solidFill>
                <a:effectLst/>
                <a:latin typeface="Helvetica, Arial"/>
              </a:rPr>
              <a:t>Journal of the Heart Valve Society. 2024;1(1). doi:10.1177/30494826241300881</a:t>
            </a:r>
          </a:p>
          <a:p>
            <a:pPr marL="285750" indent="-285750">
              <a:buFont typeface="Arial" panose="020B0604020202020204" pitchFamily="34" charset="0"/>
              <a:buChar char="•"/>
            </a:pPr>
            <a:endParaRPr lang="en-GB" sz="1600" dirty="0">
              <a:solidFill>
                <a:srgbClr val="5D5D5B"/>
              </a:solidFill>
              <a:latin typeface="Helvetica, Arial"/>
            </a:endParaRPr>
          </a:p>
          <a:p>
            <a:pPr marL="285750" indent="-285750">
              <a:buFont typeface="Arial" panose="020B0604020202020204" pitchFamily="34" charset="0"/>
              <a:buChar char="•"/>
            </a:pPr>
            <a:r>
              <a:rPr lang="en-GB" sz="1600" i="0" dirty="0">
                <a:solidFill>
                  <a:srgbClr val="5D5D5B"/>
                </a:solidFill>
                <a:effectLst/>
                <a:latin typeface="Helvetica, Arial"/>
              </a:rPr>
              <a:t>Zito F, Veen K, Melina G, et al.</a:t>
            </a:r>
            <a:br>
              <a:rPr lang="en-GB" sz="1600" i="0" dirty="0">
                <a:solidFill>
                  <a:srgbClr val="5D5D5B"/>
                </a:solidFill>
                <a:effectLst/>
                <a:latin typeface="Helvetica, Arial"/>
              </a:rPr>
            </a:br>
            <a:r>
              <a:rPr lang="en-GB" sz="1600" i="0" dirty="0">
                <a:solidFill>
                  <a:srgbClr val="5D5D5B"/>
                </a:solidFill>
                <a:effectLst/>
                <a:latin typeface="Helvetica, Arial"/>
              </a:rPr>
              <a:t>Aortic Valve repair in adults: long-term clinical outcomes and echocardiographic evolution in different valve repair techniques</a:t>
            </a:r>
            <a:br>
              <a:rPr lang="en-GB" sz="1600" dirty="0">
                <a:solidFill>
                  <a:srgbClr val="5D5D5B"/>
                </a:solidFill>
                <a:latin typeface="Helvetica, Arial"/>
              </a:rPr>
            </a:br>
            <a:r>
              <a:rPr lang="en-GB" sz="1600" i="0" dirty="0" err="1">
                <a:solidFill>
                  <a:srgbClr val="5D5D5B"/>
                </a:solidFill>
                <a:effectLst/>
                <a:latin typeface="Helvetica, Arial"/>
              </a:rPr>
              <a:t>Eur</a:t>
            </a:r>
            <a:r>
              <a:rPr lang="en-GB" sz="1600" i="0" dirty="0">
                <a:solidFill>
                  <a:srgbClr val="5D5D5B"/>
                </a:solidFill>
                <a:effectLst/>
                <a:latin typeface="Helvetica, Arial"/>
              </a:rPr>
              <a:t> J </a:t>
            </a:r>
            <a:r>
              <a:rPr lang="en-GB" sz="1600" i="0" dirty="0" err="1">
                <a:solidFill>
                  <a:srgbClr val="5D5D5B"/>
                </a:solidFill>
                <a:effectLst/>
                <a:latin typeface="Helvetica, Arial"/>
              </a:rPr>
              <a:t>Cardiothorac</a:t>
            </a:r>
            <a:r>
              <a:rPr lang="en-GB" sz="1600" i="0" dirty="0">
                <a:solidFill>
                  <a:srgbClr val="5D5D5B"/>
                </a:solidFill>
                <a:effectLst/>
                <a:latin typeface="Helvetica, Arial"/>
              </a:rPr>
              <a:t> Surg. 2025;67(3):ezaf020.</a:t>
            </a:r>
            <a:endParaRPr lang="en-US" sz="1600" dirty="0">
              <a:solidFill>
                <a:srgbClr val="5D5D5B"/>
              </a:solidFill>
              <a:latin typeface="Helvetica, Arial"/>
            </a:endParaRPr>
          </a:p>
        </p:txBody>
      </p:sp>
    </p:spTree>
    <p:extLst>
      <p:ext uri="{BB962C8B-B14F-4D97-AF65-F5344CB8AC3E}">
        <p14:creationId xmlns:p14="http://schemas.microsoft.com/office/powerpoint/2010/main" val="160724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90A40"/>
                </a:solidFill>
                <a:latin typeface="Helvetica, Arial"/>
              </a:rPr>
              <a:t>Scientific Update</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Bardia Arabkhani</a:t>
            </a: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5" name="Content Placeholder 7">
            <a:extLst>
              <a:ext uri="{FF2B5EF4-FFF2-40B4-BE49-F238E27FC236}">
                <a16:creationId xmlns:a16="http://schemas.microsoft.com/office/drawing/2014/main" id="{4057C1AB-D5C8-6131-432E-E617A20C73B8}"/>
              </a:ext>
            </a:extLst>
          </p:cNvPr>
          <p:cNvSpPr txBox="1">
            <a:spLocks/>
          </p:cNvSpPr>
          <p:nvPr/>
        </p:nvSpPr>
        <p:spPr>
          <a:xfrm>
            <a:off x="990600" y="11956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latin typeface="Helvetica, Arial"/>
              </a:rPr>
              <a:t>Ongoing research projects</a:t>
            </a:r>
            <a:endParaRPr lang="en-US" sz="2400" dirty="0">
              <a:solidFill>
                <a:srgbClr val="5D5D5B"/>
              </a:solidFill>
              <a:latin typeface="Helvetica, Arial"/>
            </a:endParaRPr>
          </a:p>
        </p:txBody>
      </p:sp>
      <p:graphicFrame>
        <p:nvGraphicFramePr>
          <p:cNvPr id="2" name="Tabel 4">
            <a:extLst>
              <a:ext uri="{FF2B5EF4-FFF2-40B4-BE49-F238E27FC236}">
                <a16:creationId xmlns:a16="http://schemas.microsoft.com/office/drawing/2014/main" id="{56FBFC88-902E-F98D-53B1-88826D6DB661}"/>
              </a:ext>
            </a:extLst>
          </p:cNvPr>
          <p:cNvGraphicFramePr>
            <a:graphicFrameLocks noGrp="1"/>
          </p:cNvGraphicFramePr>
          <p:nvPr>
            <p:extLst>
              <p:ext uri="{D42A27DB-BD31-4B8C-83A1-F6EECF244321}">
                <p14:modId xmlns:p14="http://schemas.microsoft.com/office/powerpoint/2010/main" val="210881518"/>
              </p:ext>
            </p:extLst>
          </p:nvPr>
        </p:nvGraphicFramePr>
        <p:xfrm>
          <a:off x="838200" y="1842807"/>
          <a:ext cx="11519780" cy="4513920"/>
        </p:xfrm>
        <a:graphic>
          <a:graphicData uri="http://schemas.openxmlformats.org/drawingml/2006/table">
            <a:tbl>
              <a:tblPr firstRow="1" bandRow="1">
                <a:tableStyleId>{2D5ABB26-0587-4C30-8999-92F81FD0307C}</a:tableStyleId>
              </a:tblPr>
              <a:tblGrid>
                <a:gridCol w="1622836">
                  <a:extLst>
                    <a:ext uri="{9D8B030D-6E8A-4147-A177-3AD203B41FA5}">
                      <a16:colId xmlns:a16="http://schemas.microsoft.com/office/drawing/2014/main" val="208459265"/>
                    </a:ext>
                  </a:extLst>
                </a:gridCol>
                <a:gridCol w="1753812">
                  <a:extLst>
                    <a:ext uri="{9D8B030D-6E8A-4147-A177-3AD203B41FA5}">
                      <a16:colId xmlns:a16="http://schemas.microsoft.com/office/drawing/2014/main" val="2904706442"/>
                    </a:ext>
                  </a:extLst>
                </a:gridCol>
                <a:gridCol w="7567386">
                  <a:extLst>
                    <a:ext uri="{9D8B030D-6E8A-4147-A177-3AD203B41FA5}">
                      <a16:colId xmlns:a16="http://schemas.microsoft.com/office/drawing/2014/main" val="422624727"/>
                    </a:ext>
                  </a:extLst>
                </a:gridCol>
                <a:gridCol w="575746">
                  <a:extLst>
                    <a:ext uri="{9D8B030D-6E8A-4147-A177-3AD203B41FA5}">
                      <a16:colId xmlns:a16="http://schemas.microsoft.com/office/drawing/2014/main" val="1474735657"/>
                    </a:ext>
                  </a:extLst>
                </a:gridCol>
              </a:tblGrid>
              <a:tr h="367200">
                <a:tc>
                  <a:txBody>
                    <a:bodyPr/>
                    <a:lstStyle/>
                    <a:p>
                      <a:r>
                        <a:rPr lang="en-US" sz="1600" kern="1200" noProof="0" dirty="0">
                          <a:solidFill>
                            <a:srgbClr val="616060"/>
                          </a:solidFill>
                          <a:latin typeface="Helvetica, Arial"/>
                        </a:rPr>
                        <a:t>Emmanuel </a:t>
                      </a:r>
                      <a:r>
                        <a:rPr lang="en-US" sz="1600" kern="1200" noProof="0" dirty="0" err="1">
                          <a:solidFill>
                            <a:srgbClr val="616060"/>
                          </a:solidFill>
                          <a:latin typeface="Helvetica, Arial"/>
                        </a:rPr>
                        <a:t>Lansac</a:t>
                      </a:r>
                      <a:endParaRPr lang="en-US" sz="1600" kern="1200" noProof="0" dirty="0">
                        <a:solidFill>
                          <a:srgbClr val="616060"/>
                        </a:solidFill>
                        <a:latin typeface="Helvetica, Arial"/>
                      </a:endParaRPr>
                    </a:p>
                    <a:p>
                      <a:r>
                        <a:rPr lang="en-US" sz="1600" kern="1200" noProof="0" dirty="0" err="1">
                          <a:solidFill>
                            <a:srgbClr val="616060"/>
                          </a:solidFill>
                          <a:latin typeface="Helvetica, Arial"/>
                        </a:rPr>
                        <a:t>Pouya</a:t>
                      </a:r>
                      <a:r>
                        <a:rPr lang="en-US" sz="1600" kern="1200" noProof="0" dirty="0">
                          <a:solidFill>
                            <a:srgbClr val="616060"/>
                          </a:solidFill>
                          <a:latin typeface="Helvetica, Arial"/>
                        </a:rPr>
                        <a:t> </a:t>
                      </a:r>
                      <a:r>
                        <a:rPr lang="en-US" sz="1600" kern="1200" noProof="0" dirty="0" err="1">
                          <a:solidFill>
                            <a:srgbClr val="616060"/>
                          </a:solidFill>
                          <a:latin typeface="Helvetica, Arial"/>
                        </a:rPr>
                        <a:t>Youssefi</a:t>
                      </a:r>
                      <a:endParaRPr lang="en-US" sz="1600" noProof="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noProof="0" dirty="0">
                          <a:solidFill>
                            <a:srgbClr val="616060"/>
                          </a:solidFill>
                          <a:latin typeface="Helvetica, Arial"/>
                        </a:rPr>
                        <a:t>Title:</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kern="1200" noProof="0" dirty="0">
                          <a:solidFill>
                            <a:srgbClr val="616060"/>
                          </a:solidFill>
                          <a:latin typeface="Helvetica, Arial"/>
                        </a:rPr>
                        <a:t>Aortic valve repair using external aortic ring annuloplasty: a multicentric analysis of outcomes</a:t>
                      </a:r>
                      <a:endParaRPr lang="en-US" sz="1600" noProof="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27338946"/>
                  </a:ext>
                </a:extLst>
              </a:tr>
              <a:tr h="367200">
                <a:tc>
                  <a:txBody>
                    <a:bodyPr/>
                    <a:lstStyle/>
                    <a:p>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noProof="0">
                          <a:solidFill>
                            <a:srgbClr val="616060"/>
                          </a:solidFill>
                          <a:latin typeface="Helvetica, Arial"/>
                        </a:rPr>
                        <a:t>Data extraction:</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noProof="0" dirty="0">
                          <a:solidFill>
                            <a:srgbClr val="616060"/>
                          </a:solidFill>
                          <a:latin typeface="Helvetica, Arial"/>
                        </a:rPr>
                        <a:t>November 2018</a:t>
                      </a:r>
                      <a:r>
                        <a:rPr lang="en-US" sz="1600" baseline="0" noProof="0" dirty="0">
                          <a:solidFill>
                            <a:srgbClr val="616060"/>
                          </a:solidFill>
                          <a:latin typeface="Helvetica, Arial"/>
                        </a:rPr>
                        <a:t>, October 2019, February 2023, March 2023, September 2023</a:t>
                      </a:r>
                      <a:endParaRPr lang="en-US" sz="1600" noProof="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4988694"/>
                  </a:ext>
                </a:extLst>
              </a:tr>
              <a:tr h="367200">
                <a:tc>
                  <a:txBody>
                    <a:bodyPr/>
                    <a:lstStyle/>
                    <a:p>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rgbClr val="616060"/>
                          </a:solidFill>
                          <a:latin typeface="Helvetica, Arial"/>
                          <a:ea typeface="+mn-ea"/>
                          <a:cs typeface="+mn-cs"/>
                        </a:rPr>
                        <a:t>Current status: </a:t>
                      </a:r>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rgbClr val="616060"/>
                          </a:solidFill>
                          <a:latin typeface="Helvetica, Arial"/>
                        </a:rPr>
                        <a:t>Writing manuscript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noProof="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12290313"/>
                  </a:ext>
                </a:extLst>
              </a:tr>
              <a:tr h="36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err="1">
                          <a:solidFill>
                            <a:srgbClr val="616060"/>
                          </a:solidFill>
                          <a:latin typeface="Helvetica, Arial"/>
                          <a:ea typeface="+mn-ea"/>
                          <a:cs typeface="+mn-cs"/>
                        </a:rPr>
                        <a:t>Frederiek</a:t>
                      </a:r>
                      <a:r>
                        <a:rPr lang="en-US" sz="1600" kern="1200" noProof="0">
                          <a:solidFill>
                            <a:srgbClr val="616060"/>
                          </a:solidFill>
                          <a:latin typeface="Helvetica, Arial"/>
                          <a:ea typeface="+mn-ea"/>
                          <a:cs typeface="+mn-cs"/>
                        </a:rPr>
                        <a:t> de Heer  Jolanda Kluin</a:t>
                      </a:r>
                      <a:endParaRPr lang="en-US" sz="1600" noProof="0">
                        <a:solidFill>
                          <a:srgbClr val="616060"/>
                        </a:solidFill>
                        <a:latin typeface="Helvetica, Arial"/>
                      </a:endParaRPr>
                    </a:p>
                    <a:p>
                      <a:endParaRPr lang="en-US" sz="1600" noProof="0">
                        <a:solidFill>
                          <a:srgbClr val="616060"/>
                        </a:solidFill>
                        <a:latin typeface="Helvetica, Arial"/>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Title: </a:t>
                      </a:r>
                      <a:endParaRPr lang="en-US" sz="1600" noProof="0">
                        <a:solidFill>
                          <a:srgbClr val="616060"/>
                        </a:solidFill>
                        <a:latin typeface="Helvetica, Arial"/>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Determinants of</a:t>
                      </a:r>
                      <a:r>
                        <a:rPr lang="en-US" sz="1600" kern="1200" baseline="0" noProof="0">
                          <a:solidFill>
                            <a:srgbClr val="616060"/>
                          </a:solidFill>
                          <a:latin typeface="Helvetica, Arial"/>
                          <a:ea typeface="+mn-ea"/>
                          <a:cs typeface="+mn-cs"/>
                        </a:rPr>
                        <a:t> conversion to aortic valve replacement in patients selected for valve repair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baseline="0" noProof="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Using artificial intelligence to predict the best surgical strategy in patients with aortic valve regurgitation of aortic aneurysm. Insights from the Heart Valve Society Aortic Valve Database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noProof="0">
                        <a:solidFill>
                          <a:srgbClr val="616060"/>
                        </a:solidFill>
                        <a:latin typeface="Helvetica, Arial"/>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12351050"/>
                  </a:ext>
                </a:extLst>
              </a:tr>
              <a:tr h="367200">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Data extraction: </a:t>
                      </a:r>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January</a:t>
                      </a:r>
                      <a:r>
                        <a:rPr lang="en-US" sz="1600" kern="1200" baseline="0" noProof="0">
                          <a:solidFill>
                            <a:srgbClr val="616060"/>
                          </a:solidFill>
                          <a:latin typeface="Helvetica, Arial"/>
                          <a:ea typeface="+mn-ea"/>
                          <a:cs typeface="+mn-cs"/>
                        </a:rPr>
                        <a:t> 2020, July 2020</a:t>
                      </a:r>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4275860"/>
                  </a:ext>
                </a:extLst>
              </a:tr>
              <a:tr h="367200">
                <a:tc>
                  <a:txBody>
                    <a:bodyPr/>
                    <a:lstStyle/>
                    <a:p>
                      <a:endParaRPr lang="en-US" sz="1600" noProof="0">
                        <a:solidFill>
                          <a:srgbClr val="616060"/>
                        </a:solidFill>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rgbClr val="616060"/>
                          </a:solidFill>
                          <a:latin typeface="Helvetica, Arial"/>
                          <a:ea typeface="+mn-ea"/>
                          <a:cs typeface="+mn-cs"/>
                        </a:rPr>
                        <a:t>Current status: </a:t>
                      </a:r>
                      <a:endParaRPr lang="en-US" sz="1600" noProof="0">
                        <a:solidFill>
                          <a:srgbClr val="616060"/>
                        </a:solidFill>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rgbClr val="616060"/>
                          </a:solidFill>
                          <a:latin typeface="Helvetica, Arial"/>
                          <a:ea typeface="+mn-ea"/>
                          <a:cs typeface="+mn-cs"/>
                        </a:rPr>
                        <a:t>Was rejected, will be resubmitted.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noProof="0" dirty="0">
                        <a:solidFill>
                          <a:srgbClr val="616060"/>
                        </a:solidFill>
                        <a:latin typeface="Helvetica, Arial"/>
                        <a:ea typeface="+mn-ea"/>
                        <a:cs typeface="+mn-cs"/>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noProof="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06919205"/>
                  </a:ext>
                </a:extLst>
              </a:tr>
            </a:tbl>
          </a:graphicData>
        </a:graphic>
      </p:graphicFrame>
    </p:spTree>
    <p:extLst>
      <p:ext uri="{BB962C8B-B14F-4D97-AF65-F5344CB8AC3E}">
        <p14:creationId xmlns:p14="http://schemas.microsoft.com/office/powerpoint/2010/main" val="894732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90A40"/>
                </a:solidFill>
                <a:latin typeface="Helvetica, Arial"/>
              </a:rPr>
              <a:t>Scientific Update</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Bardia Arabkhani</a:t>
            </a: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5" name="Content Placeholder 7">
            <a:extLst>
              <a:ext uri="{FF2B5EF4-FFF2-40B4-BE49-F238E27FC236}">
                <a16:creationId xmlns:a16="http://schemas.microsoft.com/office/drawing/2014/main" id="{4057C1AB-D5C8-6131-432E-E617A20C73B8}"/>
              </a:ext>
            </a:extLst>
          </p:cNvPr>
          <p:cNvSpPr txBox="1">
            <a:spLocks/>
          </p:cNvSpPr>
          <p:nvPr/>
        </p:nvSpPr>
        <p:spPr>
          <a:xfrm>
            <a:off x="990600" y="11956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latin typeface="Helvetica, Arial"/>
              </a:rPr>
              <a:t>Ongoing research projects</a:t>
            </a:r>
            <a:endParaRPr lang="en-US" sz="2400" dirty="0">
              <a:solidFill>
                <a:srgbClr val="5D5D5B"/>
              </a:solidFill>
              <a:latin typeface="Helvetica, Arial"/>
            </a:endParaRPr>
          </a:p>
        </p:txBody>
      </p:sp>
      <p:graphicFrame>
        <p:nvGraphicFramePr>
          <p:cNvPr id="2" name="Tabel 4">
            <a:extLst>
              <a:ext uri="{FF2B5EF4-FFF2-40B4-BE49-F238E27FC236}">
                <a16:creationId xmlns:a16="http://schemas.microsoft.com/office/drawing/2014/main" id="{56FBFC88-902E-F98D-53B1-88826D6DB661}"/>
              </a:ext>
            </a:extLst>
          </p:cNvPr>
          <p:cNvGraphicFramePr>
            <a:graphicFrameLocks noGrp="1"/>
          </p:cNvGraphicFramePr>
          <p:nvPr>
            <p:extLst>
              <p:ext uri="{D42A27DB-BD31-4B8C-83A1-F6EECF244321}">
                <p14:modId xmlns:p14="http://schemas.microsoft.com/office/powerpoint/2010/main" val="4277286152"/>
              </p:ext>
            </p:extLst>
          </p:nvPr>
        </p:nvGraphicFramePr>
        <p:xfrm>
          <a:off x="838200" y="1842807"/>
          <a:ext cx="11519780" cy="4602480"/>
        </p:xfrm>
        <a:graphic>
          <a:graphicData uri="http://schemas.openxmlformats.org/drawingml/2006/table">
            <a:tbl>
              <a:tblPr firstRow="1" bandRow="1">
                <a:tableStyleId>{2D5ABB26-0587-4C30-8999-92F81FD0307C}</a:tableStyleId>
              </a:tblPr>
              <a:tblGrid>
                <a:gridCol w="1622836">
                  <a:extLst>
                    <a:ext uri="{9D8B030D-6E8A-4147-A177-3AD203B41FA5}">
                      <a16:colId xmlns:a16="http://schemas.microsoft.com/office/drawing/2014/main" val="208459265"/>
                    </a:ext>
                  </a:extLst>
                </a:gridCol>
                <a:gridCol w="1753812">
                  <a:extLst>
                    <a:ext uri="{9D8B030D-6E8A-4147-A177-3AD203B41FA5}">
                      <a16:colId xmlns:a16="http://schemas.microsoft.com/office/drawing/2014/main" val="2904706442"/>
                    </a:ext>
                  </a:extLst>
                </a:gridCol>
                <a:gridCol w="7567386">
                  <a:extLst>
                    <a:ext uri="{9D8B030D-6E8A-4147-A177-3AD203B41FA5}">
                      <a16:colId xmlns:a16="http://schemas.microsoft.com/office/drawing/2014/main" val="422624727"/>
                    </a:ext>
                  </a:extLst>
                </a:gridCol>
                <a:gridCol w="575746">
                  <a:extLst>
                    <a:ext uri="{9D8B030D-6E8A-4147-A177-3AD203B41FA5}">
                      <a16:colId xmlns:a16="http://schemas.microsoft.com/office/drawing/2014/main" val="1474735657"/>
                    </a:ext>
                  </a:extLst>
                </a:gridCol>
              </a:tblGrid>
              <a:tr h="367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err="1">
                          <a:solidFill>
                            <a:srgbClr val="616060"/>
                          </a:solidFill>
                          <a:latin typeface="Helvetica, Arial"/>
                          <a:ea typeface="+mn-ea"/>
                          <a:cs typeface="+mn-cs"/>
                        </a:rPr>
                        <a:t>Maciej</a:t>
                      </a:r>
                      <a:r>
                        <a:rPr lang="en-US" sz="1600" kern="1200" noProof="0">
                          <a:solidFill>
                            <a:srgbClr val="616060"/>
                          </a:solidFill>
                          <a:latin typeface="Helvetica, Arial"/>
                          <a:ea typeface="+mn-ea"/>
                          <a:cs typeface="+mn-cs"/>
                        </a:rPr>
                        <a:t> </a:t>
                      </a:r>
                      <a:r>
                        <a:rPr lang="en-US" sz="1600" kern="1200" noProof="0" err="1">
                          <a:solidFill>
                            <a:srgbClr val="616060"/>
                          </a:solidFill>
                          <a:latin typeface="Helvetica, Arial"/>
                          <a:ea typeface="+mn-ea"/>
                          <a:cs typeface="+mn-cs"/>
                        </a:rPr>
                        <a:t>Matuszewski</a:t>
                      </a:r>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Title: </a:t>
                      </a:r>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kern="1200" err="1">
                          <a:solidFill>
                            <a:srgbClr val="616060"/>
                          </a:solidFill>
                          <a:effectLst/>
                          <a:latin typeface="Helvetica, Arial"/>
                          <a:ea typeface="+mn-ea"/>
                          <a:cs typeface="+mn-cs"/>
                        </a:rPr>
                        <a:t>Early</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and</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mid</a:t>
                      </a:r>
                      <a:r>
                        <a:rPr lang="nl-NL" sz="1600" b="0" i="0" kern="1200">
                          <a:solidFill>
                            <a:srgbClr val="616060"/>
                          </a:solidFill>
                          <a:effectLst/>
                          <a:latin typeface="Helvetica, Arial"/>
                          <a:ea typeface="+mn-ea"/>
                          <a:cs typeface="+mn-cs"/>
                        </a:rPr>
                        <a:t>-term </a:t>
                      </a:r>
                      <a:r>
                        <a:rPr lang="nl-NL" sz="1600" b="0" i="0" kern="1200" err="1">
                          <a:solidFill>
                            <a:srgbClr val="616060"/>
                          </a:solidFill>
                          <a:effectLst/>
                          <a:latin typeface="Helvetica, Arial"/>
                          <a:ea typeface="+mn-ea"/>
                          <a:cs typeface="+mn-cs"/>
                        </a:rPr>
                        <a:t>clinical</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and</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echocardiography</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outcomes</a:t>
                      </a:r>
                      <a:r>
                        <a:rPr lang="nl-NL" sz="1600" b="0" i="0" kern="1200">
                          <a:solidFill>
                            <a:srgbClr val="616060"/>
                          </a:solidFill>
                          <a:effectLst/>
                          <a:latin typeface="Helvetica, Arial"/>
                          <a:ea typeface="+mn-ea"/>
                          <a:cs typeface="+mn-cs"/>
                        </a:rPr>
                        <a:t> in </a:t>
                      </a:r>
                      <a:r>
                        <a:rPr lang="nl-NL" sz="1600" b="0" i="0" kern="1200" err="1">
                          <a:solidFill>
                            <a:srgbClr val="616060"/>
                          </a:solidFill>
                          <a:effectLst/>
                          <a:latin typeface="Helvetica, Arial"/>
                          <a:ea typeface="+mn-ea"/>
                          <a:cs typeface="+mn-cs"/>
                        </a:rPr>
                        <a:t>patients</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undergoing</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aortic</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valve</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repair</a:t>
                      </a:r>
                      <a:r>
                        <a:rPr lang="nl-NL" sz="1600" b="0" i="0" kern="1200">
                          <a:solidFill>
                            <a:srgbClr val="616060"/>
                          </a:solidFill>
                          <a:effectLst/>
                          <a:latin typeface="Helvetica, Arial"/>
                          <a:ea typeface="+mn-ea"/>
                          <a:cs typeface="+mn-cs"/>
                        </a:rPr>
                        <a:t> / </a:t>
                      </a:r>
                      <a:r>
                        <a:rPr lang="nl-NL" sz="1600" b="0" i="0" kern="1200" err="1">
                          <a:solidFill>
                            <a:srgbClr val="616060"/>
                          </a:solidFill>
                          <a:effectLst/>
                          <a:latin typeface="Helvetica, Arial"/>
                          <a:ea typeface="+mn-ea"/>
                          <a:cs typeface="+mn-cs"/>
                        </a:rPr>
                        <a:t>replacement</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for</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isolated</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aortic</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regurgitation</a:t>
                      </a:r>
                      <a:r>
                        <a:rPr lang="nl-NL" sz="1600" b="0" i="0" kern="1200">
                          <a:solidFill>
                            <a:srgbClr val="616060"/>
                          </a:solidFill>
                          <a:effectLst/>
                          <a:latin typeface="Helvetica, Arial"/>
                          <a:ea typeface="+mn-ea"/>
                          <a:cs typeface="+mn-cs"/>
                        </a:rPr>
                        <a:t> </a:t>
                      </a:r>
                      <a:r>
                        <a:rPr lang="nl-NL" sz="1600" b="0" i="0" kern="1200" err="1">
                          <a:solidFill>
                            <a:srgbClr val="616060"/>
                          </a:solidFill>
                          <a:effectLst/>
                          <a:latin typeface="Helvetica, Arial"/>
                          <a:ea typeface="+mn-ea"/>
                          <a:cs typeface="+mn-cs"/>
                        </a:rPr>
                        <a:t>from</a:t>
                      </a:r>
                      <a:r>
                        <a:rPr lang="nl-NL" sz="1600" b="0" i="0" kern="1200">
                          <a:solidFill>
                            <a:srgbClr val="616060"/>
                          </a:solidFill>
                          <a:effectLst/>
                          <a:latin typeface="Helvetica, Arial"/>
                          <a:ea typeface="+mn-ea"/>
                          <a:cs typeface="+mn-cs"/>
                        </a:rPr>
                        <a:t> AVIATOR database</a:t>
                      </a:r>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27338946"/>
                  </a:ext>
                </a:extLst>
              </a:tr>
              <a:tr h="367200">
                <a:tc vMerge="1">
                  <a:txBody>
                    <a:bodyPr/>
                    <a:lstStyle/>
                    <a:p>
                      <a:endParaRPr lang="en-US" sz="1600">
                        <a:latin typeface="+mj-lt"/>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noProof="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Data extraction: </a:t>
                      </a:r>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noProof="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Not yet</a:t>
                      </a:r>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4988694"/>
                  </a:ext>
                </a:extLst>
              </a:tr>
              <a:tr h="367200">
                <a:tc>
                  <a:txBody>
                    <a:bodyPr/>
                    <a:lstStyle/>
                    <a:p>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kern="1200" noProof="0" dirty="0">
                        <a:solidFill>
                          <a:srgbClr val="616060"/>
                        </a:solidFill>
                        <a:latin typeface="Helvetica, Arial"/>
                        <a:ea typeface="+mn-ea"/>
                        <a:cs typeface="+mn-cs"/>
                      </a:endParaRPr>
                    </a:p>
                    <a:p>
                      <a:r>
                        <a:rPr lang="en-US" sz="1600" kern="1200" noProof="0" dirty="0">
                          <a:solidFill>
                            <a:srgbClr val="616060"/>
                          </a:solidFill>
                          <a:latin typeface="Helvetica, Arial"/>
                          <a:ea typeface="+mn-ea"/>
                          <a:cs typeface="+mn-cs"/>
                        </a:rPr>
                        <a:t>Current status: </a:t>
                      </a: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noProof="0" dirty="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rgbClr val="616060"/>
                          </a:solidFill>
                          <a:latin typeface="Helvetica, 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noProof="0" dirty="0">
                        <a:solidFill>
                          <a:srgbClr val="616060"/>
                        </a:solidFill>
                        <a:latin typeface="Helvetica, Arial"/>
                        <a:ea typeface="+mn-ea"/>
                        <a:cs typeface="+mn-cs"/>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12290313"/>
                  </a:ext>
                </a:extLst>
              </a:tr>
              <a:tr h="367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Matteo </a:t>
                      </a:r>
                      <a:r>
                        <a:rPr lang="en-US" sz="1600" kern="1200" noProof="0" err="1">
                          <a:solidFill>
                            <a:srgbClr val="616060"/>
                          </a:solidFill>
                          <a:latin typeface="Helvetica, Arial"/>
                          <a:ea typeface="+mn-ea"/>
                          <a:cs typeface="+mn-cs"/>
                        </a:rPr>
                        <a:t>Pettinari</a:t>
                      </a:r>
                      <a:r>
                        <a:rPr lang="en-US" sz="1600" kern="1200" noProof="0">
                          <a:solidFill>
                            <a:srgbClr val="616060"/>
                          </a:solidFill>
                          <a:latin typeface="Helvetica, Arial"/>
                          <a:ea typeface="+mn-ea"/>
                          <a:cs typeface="+mn-cs"/>
                        </a:rPr>
                        <a:t>  Peter </a:t>
                      </a:r>
                      <a:r>
                        <a:rPr lang="en-US" sz="1600" kern="1200" noProof="0" err="1">
                          <a:solidFill>
                            <a:srgbClr val="616060"/>
                          </a:solidFill>
                          <a:latin typeface="Helvetica, Arial"/>
                          <a:ea typeface="+mn-ea"/>
                          <a:cs typeface="+mn-cs"/>
                        </a:rPr>
                        <a:t>Verbrugghe</a:t>
                      </a:r>
                      <a:r>
                        <a:rPr lang="en-US" sz="1600" kern="1200" noProof="0">
                          <a:solidFill>
                            <a:srgbClr val="616060"/>
                          </a:solidFill>
                          <a:latin typeface="Helvetica, Arial"/>
                          <a:ea typeface="+mn-ea"/>
                          <a:cs typeface="+mn-cs"/>
                        </a:rPr>
                        <a:t>  Laurent de Kerchove</a:t>
                      </a:r>
                      <a:endParaRPr lang="en-US" sz="1600" noProof="0">
                        <a:solidFill>
                          <a:srgbClr val="616060"/>
                        </a:solidFill>
                        <a:latin typeface="Helvetica, Arial"/>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Title: </a:t>
                      </a:r>
                      <a:endParaRPr lang="en-US" sz="1600" noProof="0">
                        <a:solidFill>
                          <a:srgbClr val="616060"/>
                        </a:solidFill>
                        <a:latin typeface="Helvetica, Arial"/>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Impact of preoperative aortic regurgitation and leaflet repair on immediate and long term outcomes of valve sparing root replacement in patient with TAV. </a:t>
                      </a:r>
                      <a:endParaRPr lang="en-US" sz="1600" noProof="0">
                        <a:solidFill>
                          <a:srgbClr val="616060"/>
                        </a:solidFill>
                        <a:latin typeface="Helvetica, Arial"/>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12351050"/>
                  </a:ext>
                </a:extLst>
              </a:tr>
              <a:tr h="367200">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noProof="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Data extraction: </a:t>
                      </a:r>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noProof="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April</a:t>
                      </a:r>
                      <a:r>
                        <a:rPr lang="en-US" sz="1600" kern="1200" baseline="0" noProof="0">
                          <a:solidFill>
                            <a:srgbClr val="616060"/>
                          </a:solidFill>
                          <a:latin typeface="Helvetica, Arial"/>
                          <a:ea typeface="+mn-ea"/>
                          <a:cs typeface="+mn-cs"/>
                        </a:rPr>
                        <a:t> 2020, April 2023, February 2024</a:t>
                      </a:r>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4275860"/>
                  </a:ext>
                </a:extLst>
              </a:tr>
              <a:tr h="367200">
                <a:tc>
                  <a:txBody>
                    <a:bodyPr/>
                    <a:lstStyle/>
                    <a:p>
                      <a:endParaRPr lang="en-US" sz="1600" noProof="0">
                        <a:solidFill>
                          <a:srgbClr val="616060"/>
                        </a:solidFill>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kern="1200" noProof="0">
                        <a:solidFill>
                          <a:srgbClr val="616060"/>
                        </a:solidFill>
                        <a:latin typeface="Helvetica, Arial"/>
                        <a:ea typeface="+mn-ea"/>
                        <a:cs typeface="+mn-cs"/>
                      </a:endParaRPr>
                    </a:p>
                    <a:p>
                      <a:r>
                        <a:rPr lang="en-US" sz="1600" kern="1200" noProof="0">
                          <a:solidFill>
                            <a:srgbClr val="616060"/>
                          </a:solidFill>
                          <a:latin typeface="Helvetica, Arial"/>
                          <a:ea typeface="+mn-ea"/>
                          <a:cs typeface="+mn-cs"/>
                        </a:rPr>
                        <a:t>Current status: </a:t>
                      </a:r>
                    </a:p>
                    <a:p>
                      <a:endParaRPr lang="en-US" sz="1600" noProof="0">
                        <a:solidFill>
                          <a:srgbClr val="616060"/>
                        </a:solidFill>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solidFill>
                          <a:srgbClr val="616060"/>
                        </a:solidFill>
                        <a:effectLst/>
                        <a:latin typeface="Helvetica,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616060"/>
                          </a:solidFill>
                          <a:effectLst/>
                          <a:latin typeface="Helvetica, Arial"/>
                        </a:rPr>
                        <a:t>Final version ready to send to co-authors and Scientific Committee for final 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noProof="0" dirty="0">
                        <a:solidFill>
                          <a:srgbClr val="616060"/>
                        </a:solidFill>
                        <a:latin typeface="Helvetica, Arial"/>
                        <a:ea typeface="+mn-ea"/>
                        <a:cs typeface="+mn-cs"/>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noProof="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06919205"/>
                  </a:ext>
                </a:extLst>
              </a:tr>
            </a:tbl>
          </a:graphicData>
        </a:graphic>
      </p:graphicFrame>
    </p:spTree>
    <p:extLst>
      <p:ext uri="{BB962C8B-B14F-4D97-AF65-F5344CB8AC3E}">
        <p14:creationId xmlns:p14="http://schemas.microsoft.com/office/powerpoint/2010/main" val="2742457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90A40"/>
                </a:solidFill>
                <a:latin typeface="Helvetica, Arial"/>
              </a:rPr>
              <a:t>Scientific Update</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Bardia Arabkhani</a:t>
            </a: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5" name="Content Placeholder 7">
            <a:extLst>
              <a:ext uri="{FF2B5EF4-FFF2-40B4-BE49-F238E27FC236}">
                <a16:creationId xmlns:a16="http://schemas.microsoft.com/office/drawing/2014/main" id="{4057C1AB-D5C8-6131-432E-E617A20C73B8}"/>
              </a:ext>
            </a:extLst>
          </p:cNvPr>
          <p:cNvSpPr txBox="1">
            <a:spLocks/>
          </p:cNvSpPr>
          <p:nvPr/>
        </p:nvSpPr>
        <p:spPr>
          <a:xfrm>
            <a:off x="990600" y="11956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latin typeface="Helvetica, Arial"/>
              </a:rPr>
              <a:t>Ongoing research projects</a:t>
            </a:r>
            <a:endParaRPr lang="en-US" sz="2400" dirty="0">
              <a:solidFill>
                <a:srgbClr val="5D5D5B"/>
              </a:solidFill>
              <a:latin typeface="Helvetica, Arial"/>
            </a:endParaRPr>
          </a:p>
        </p:txBody>
      </p:sp>
      <p:graphicFrame>
        <p:nvGraphicFramePr>
          <p:cNvPr id="2" name="Tabel 4">
            <a:extLst>
              <a:ext uri="{FF2B5EF4-FFF2-40B4-BE49-F238E27FC236}">
                <a16:creationId xmlns:a16="http://schemas.microsoft.com/office/drawing/2014/main" id="{56FBFC88-902E-F98D-53B1-88826D6DB661}"/>
              </a:ext>
            </a:extLst>
          </p:cNvPr>
          <p:cNvGraphicFramePr>
            <a:graphicFrameLocks noGrp="1"/>
          </p:cNvGraphicFramePr>
          <p:nvPr>
            <p:extLst>
              <p:ext uri="{D42A27DB-BD31-4B8C-83A1-F6EECF244321}">
                <p14:modId xmlns:p14="http://schemas.microsoft.com/office/powerpoint/2010/main" val="4226929054"/>
              </p:ext>
            </p:extLst>
          </p:nvPr>
        </p:nvGraphicFramePr>
        <p:xfrm>
          <a:off x="838200" y="1842807"/>
          <a:ext cx="11519780" cy="4358640"/>
        </p:xfrm>
        <a:graphic>
          <a:graphicData uri="http://schemas.openxmlformats.org/drawingml/2006/table">
            <a:tbl>
              <a:tblPr firstRow="1" bandRow="1">
                <a:tableStyleId>{2D5ABB26-0587-4C30-8999-92F81FD0307C}</a:tableStyleId>
              </a:tblPr>
              <a:tblGrid>
                <a:gridCol w="1622836">
                  <a:extLst>
                    <a:ext uri="{9D8B030D-6E8A-4147-A177-3AD203B41FA5}">
                      <a16:colId xmlns:a16="http://schemas.microsoft.com/office/drawing/2014/main" val="208459265"/>
                    </a:ext>
                  </a:extLst>
                </a:gridCol>
                <a:gridCol w="1753812">
                  <a:extLst>
                    <a:ext uri="{9D8B030D-6E8A-4147-A177-3AD203B41FA5}">
                      <a16:colId xmlns:a16="http://schemas.microsoft.com/office/drawing/2014/main" val="2904706442"/>
                    </a:ext>
                  </a:extLst>
                </a:gridCol>
                <a:gridCol w="7567386">
                  <a:extLst>
                    <a:ext uri="{9D8B030D-6E8A-4147-A177-3AD203B41FA5}">
                      <a16:colId xmlns:a16="http://schemas.microsoft.com/office/drawing/2014/main" val="422624727"/>
                    </a:ext>
                  </a:extLst>
                </a:gridCol>
                <a:gridCol w="575746">
                  <a:extLst>
                    <a:ext uri="{9D8B030D-6E8A-4147-A177-3AD203B41FA5}">
                      <a16:colId xmlns:a16="http://schemas.microsoft.com/office/drawing/2014/main" val="1474735657"/>
                    </a:ext>
                  </a:extLst>
                </a:gridCol>
              </a:tblGrid>
              <a:tr h="367200">
                <a:tc rowSpan="2">
                  <a:txBody>
                    <a:bodyPr/>
                    <a:lstStyle/>
                    <a:p>
                      <a:r>
                        <a:rPr lang="en-US" sz="1600" noProof="0">
                          <a:solidFill>
                            <a:srgbClr val="616060"/>
                          </a:solidFill>
                          <a:latin typeface="Helvetica, Arial"/>
                        </a:rPr>
                        <a:t>Matteo Pettinari</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Title: </a:t>
                      </a:r>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b="0" i="0" kern="1200">
                          <a:solidFill>
                            <a:srgbClr val="616060"/>
                          </a:solidFill>
                          <a:effectLst/>
                          <a:latin typeface="Helvetica, Arial"/>
                          <a:ea typeface="+mn-ea"/>
                          <a:cs typeface="+mn-cs"/>
                        </a:rPr>
                        <a:t>Aortic valve reparability in aorta dissection patients: insight from the AVIATOR registry</a:t>
                      </a:r>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27338946"/>
                  </a:ext>
                </a:extLst>
              </a:tr>
              <a:tr h="367200">
                <a:tc vMerge="1">
                  <a:txBody>
                    <a:bodyPr/>
                    <a:lstStyle/>
                    <a:p>
                      <a:endParaRPr lang="en-US" sz="1600">
                        <a:latin typeface="+mj-lt"/>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noProof="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Data extraction: </a:t>
                      </a:r>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p>
                      <a:r>
                        <a:rPr lang="en-US" sz="1600" noProof="0">
                          <a:solidFill>
                            <a:srgbClr val="616060"/>
                          </a:solidFill>
                          <a:latin typeface="Helvetica, Arial"/>
                        </a:rPr>
                        <a:t>February</a:t>
                      </a:r>
                      <a:r>
                        <a:rPr lang="en-US" sz="1600" baseline="0" noProof="0">
                          <a:solidFill>
                            <a:srgbClr val="616060"/>
                          </a:solidFill>
                          <a:latin typeface="Helvetica, Arial"/>
                        </a:rPr>
                        <a:t> 2024</a:t>
                      </a:r>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4988694"/>
                  </a:ext>
                </a:extLst>
              </a:tr>
              <a:tr h="367200">
                <a:tc>
                  <a:txBody>
                    <a:bodyPr/>
                    <a:lstStyle/>
                    <a:p>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kern="1200" noProof="0" dirty="0">
                        <a:solidFill>
                          <a:srgbClr val="616060"/>
                        </a:solidFill>
                        <a:latin typeface="Helvetica, Arial"/>
                        <a:ea typeface="+mn-ea"/>
                        <a:cs typeface="+mn-cs"/>
                      </a:endParaRPr>
                    </a:p>
                    <a:p>
                      <a:r>
                        <a:rPr lang="en-US" sz="1600" kern="1200" noProof="0" dirty="0">
                          <a:solidFill>
                            <a:srgbClr val="616060"/>
                          </a:solidFill>
                          <a:latin typeface="Helvetica, Arial"/>
                          <a:ea typeface="+mn-ea"/>
                          <a:cs typeface="+mn-cs"/>
                        </a:rPr>
                        <a:t>Current status: </a:t>
                      </a: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solidFill>
                          <a:srgbClr val="616060"/>
                        </a:solidFill>
                        <a:effectLst/>
                        <a:latin typeface="Helvetica, Arial"/>
                      </a:endParaRPr>
                    </a:p>
                    <a:p>
                      <a:r>
                        <a:rPr lang="en-US" sz="1600" b="0" i="0" noProof="0" dirty="0">
                          <a:solidFill>
                            <a:srgbClr val="616060"/>
                          </a:solidFill>
                          <a:effectLst/>
                          <a:latin typeface="Helvetica, Arial"/>
                        </a:rPr>
                        <a:t>Writing manuscript</a:t>
                      </a:r>
                    </a:p>
                    <a:p>
                      <a:endParaRPr lang="en-US" sz="1600" noProof="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12290313"/>
                  </a:ext>
                </a:extLst>
              </a:tr>
              <a:tr h="367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a:solidFill>
                            <a:srgbClr val="616060"/>
                          </a:solidFill>
                          <a:latin typeface="Helvetica, Arial"/>
                          <a:ea typeface="+mn-ea"/>
                          <a:cs typeface="+mn-cs"/>
                        </a:rPr>
                        <a:t>Pepijn Grashuis</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a:solidFill>
                            <a:srgbClr val="616060"/>
                          </a:solidFill>
                          <a:latin typeface="Helvetica, Arial"/>
                          <a:ea typeface="+mn-ea"/>
                          <a:cs typeface="+mn-cs"/>
                        </a:rPr>
                        <a:t>Hanneke Takkenberg</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a:solidFill>
                            <a:srgbClr val="616060"/>
                          </a:solidFill>
                          <a:latin typeface="Helvetica, Arial"/>
                          <a:ea typeface="+mn-ea"/>
                          <a:cs typeface="+mn-cs"/>
                        </a:rPr>
                        <a:t>Jerry Braun</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a:solidFill>
                            <a:srgbClr val="616060"/>
                          </a:solidFill>
                          <a:latin typeface="Helvetica, Arial"/>
                          <a:ea typeface="+mn-ea"/>
                          <a:cs typeface="+mn-cs"/>
                        </a:rPr>
                        <a:t>Shanti Khargi</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616060"/>
                          </a:solidFill>
                          <a:latin typeface="Helvetica, Arial"/>
                          <a:ea typeface="+mn-ea"/>
                          <a:cs typeface="+mn-cs"/>
                        </a:rPr>
                        <a:t>Title: </a:t>
                      </a:r>
                      <a:endParaRPr lang="en-US" sz="1600" dirty="0">
                        <a:solidFill>
                          <a:srgbClr val="616060"/>
                        </a:solidFill>
                        <a:latin typeface="Helvetica, Arial"/>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Type of cusp fusion and commissural orientation as a predicting factor of aortic valve repair failure in patients with bicuspid aortic valves </a:t>
                      </a:r>
                      <a:endParaRPr lang="en-US" sz="1600">
                        <a:solidFill>
                          <a:srgbClr val="616060"/>
                        </a:solidFill>
                        <a:latin typeface="Helvetica, Arial"/>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12351050"/>
                  </a:ext>
                </a:extLst>
              </a:tr>
              <a:tr h="367200">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Data extraction: </a:t>
                      </a:r>
                      <a:endParaRPr lang="en-US" sz="160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December 2020</a:t>
                      </a:r>
                      <a:endParaRPr lang="en-US" sz="160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4275860"/>
                  </a:ext>
                </a:extLst>
              </a:tr>
              <a:tr h="36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616060"/>
                        </a:solidFill>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kern="1200">
                        <a:solidFill>
                          <a:srgbClr val="616060"/>
                        </a:solidFill>
                        <a:latin typeface="Helvetica, Arial"/>
                        <a:ea typeface="+mn-ea"/>
                        <a:cs typeface="+mn-cs"/>
                      </a:endParaRPr>
                    </a:p>
                    <a:p>
                      <a:endParaRPr lang="en-US" sz="1600" kern="1200">
                        <a:solidFill>
                          <a:srgbClr val="616060"/>
                        </a:solidFill>
                        <a:latin typeface="Helvetica, Arial"/>
                        <a:ea typeface="+mn-ea"/>
                        <a:cs typeface="+mn-cs"/>
                      </a:endParaRPr>
                    </a:p>
                    <a:p>
                      <a:r>
                        <a:rPr lang="en-US" sz="1600" kern="1200">
                          <a:solidFill>
                            <a:srgbClr val="616060"/>
                          </a:solidFill>
                          <a:latin typeface="Helvetica, Arial"/>
                          <a:ea typeface="+mn-ea"/>
                          <a:cs typeface="+mn-cs"/>
                        </a:rPr>
                        <a:t>Current status: </a:t>
                      </a: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kern="1200" dirty="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kern="1200" dirty="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a:solidFill>
                            <a:srgbClr val="616060"/>
                          </a:solidFill>
                          <a:latin typeface="Helvetica, Arial"/>
                          <a:ea typeface="+mn-ea"/>
                          <a:cs typeface="+mn-cs"/>
                        </a:rPr>
                        <a:t>Extra data analysis (</a:t>
                      </a:r>
                      <a:r>
                        <a:rPr lang="nl-NL" sz="1600" kern="1200" dirty="0" err="1">
                          <a:solidFill>
                            <a:srgbClr val="616060"/>
                          </a:solidFill>
                          <a:latin typeface="Helvetica, Arial"/>
                          <a:ea typeface="+mn-ea"/>
                          <a:cs typeface="+mn-cs"/>
                        </a:rPr>
                        <a:t>with</a:t>
                      </a:r>
                      <a:r>
                        <a:rPr lang="nl-NL" sz="1600" kern="1200" dirty="0">
                          <a:solidFill>
                            <a:srgbClr val="616060"/>
                          </a:solidFill>
                          <a:latin typeface="Helvetica, Arial"/>
                          <a:ea typeface="+mn-ea"/>
                          <a:cs typeface="+mn-cs"/>
                        </a:rPr>
                        <a:t> </a:t>
                      </a:r>
                      <a:r>
                        <a:rPr lang="nl-NL" sz="1600" kern="1200" dirty="0" err="1">
                          <a:solidFill>
                            <a:srgbClr val="616060"/>
                          </a:solidFill>
                          <a:latin typeface="Helvetica, Arial"/>
                          <a:ea typeface="+mn-ea"/>
                          <a:cs typeface="+mn-cs"/>
                        </a:rPr>
                        <a:t>existing</a:t>
                      </a:r>
                      <a:r>
                        <a:rPr lang="nl-NL" sz="1600" kern="1200" dirty="0">
                          <a:solidFill>
                            <a:srgbClr val="616060"/>
                          </a:solidFill>
                          <a:latin typeface="Helvetica, Arial"/>
                          <a:ea typeface="+mn-ea"/>
                          <a:cs typeface="+mn-cs"/>
                        </a:rPr>
                        <a:t> data) </a:t>
                      </a:r>
                      <a:r>
                        <a:rPr lang="nl-NL" sz="1600" kern="1200" dirty="0" err="1">
                          <a:solidFill>
                            <a:srgbClr val="616060"/>
                          </a:solidFill>
                          <a:latin typeface="Helvetica, Arial"/>
                          <a:ea typeface="+mn-ea"/>
                          <a:cs typeface="+mn-cs"/>
                        </a:rPr>
                        <a:t>and</a:t>
                      </a:r>
                      <a:r>
                        <a:rPr lang="nl-NL" sz="1600" kern="1200" dirty="0">
                          <a:solidFill>
                            <a:srgbClr val="616060"/>
                          </a:solidFill>
                          <a:latin typeface="Helvetica, Arial"/>
                          <a:ea typeface="+mn-ea"/>
                          <a:cs typeface="+mn-cs"/>
                        </a:rPr>
                        <a:t> </a:t>
                      </a:r>
                      <a:r>
                        <a:rPr lang="nl-NL" sz="1600" kern="1200" dirty="0" err="1">
                          <a:solidFill>
                            <a:srgbClr val="616060"/>
                          </a:solidFill>
                          <a:latin typeface="Helvetica, Arial"/>
                          <a:ea typeface="+mn-ea"/>
                          <a:cs typeface="+mn-cs"/>
                        </a:rPr>
                        <a:t>rewriting</a:t>
                      </a:r>
                      <a:r>
                        <a:rPr lang="nl-NL" sz="1600" kern="1200" dirty="0">
                          <a:solidFill>
                            <a:srgbClr val="616060"/>
                          </a:solidFill>
                          <a:latin typeface="Helvetica, Arial"/>
                          <a:ea typeface="+mn-ea"/>
                          <a:cs typeface="+mn-cs"/>
                        </a:rPr>
                        <a:t> </a:t>
                      </a:r>
                      <a:r>
                        <a:rPr lang="nl-NL" sz="1600" kern="1200" dirty="0" err="1">
                          <a:solidFill>
                            <a:srgbClr val="616060"/>
                          </a:solidFill>
                          <a:latin typeface="Helvetica, Arial"/>
                          <a:ea typeface="+mn-ea"/>
                          <a:cs typeface="+mn-cs"/>
                        </a:rPr>
                        <a:t>discussion</a:t>
                      </a:r>
                      <a:r>
                        <a:rPr lang="nl-NL" sz="1600" kern="1200" dirty="0">
                          <a:solidFill>
                            <a:srgbClr val="616060"/>
                          </a:solidFill>
                          <a:latin typeface="Helvetica, 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kern="1200" dirty="0">
                        <a:solidFill>
                          <a:srgbClr val="616060"/>
                        </a:solidFill>
                        <a:latin typeface="Helvetica, Arial"/>
                        <a:ea typeface="+mn-ea"/>
                        <a:cs typeface="+mn-cs"/>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noProof="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06919205"/>
                  </a:ext>
                </a:extLst>
              </a:tr>
            </a:tbl>
          </a:graphicData>
        </a:graphic>
      </p:graphicFrame>
    </p:spTree>
    <p:extLst>
      <p:ext uri="{BB962C8B-B14F-4D97-AF65-F5344CB8AC3E}">
        <p14:creationId xmlns:p14="http://schemas.microsoft.com/office/powerpoint/2010/main" val="1445633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90A40"/>
                </a:solidFill>
                <a:latin typeface="Helvetica, Arial"/>
              </a:rPr>
              <a:t>Scientific Update</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Bardia Arabkhani</a:t>
            </a: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5" name="Content Placeholder 7">
            <a:extLst>
              <a:ext uri="{FF2B5EF4-FFF2-40B4-BE49-F238E27FC236}">
                <a16:creationId xmlns:a16="http://schemas.microsoft.com/office/drawing/2014/main" id="{4057C1AB-D5C8-6131-432E-E617A20C73B8}"/>
              </a:ext>
            </a:extLst>
          </p:cNvPr>
          <p:cNvSpPr txBox="1">
            <a:spLocks/>
          </p:cNvSpPr>
          <p:nvPr/>
        </p:nvSpPr>
        <p:spPr>
          <a:xfrm>
            <a:off x="990600" y="11956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latin typeface="Helvetica, Arial"/>
              </a:rPr>
              <a:t>Ongoing research projects</a:t>
            </a:r>
            <a:endParaRPr lang="en-US" sz="2400" dirty="0">
              <a:solidFill>
                <a:srgbClr val="5D5D5B"/>
              </a:solidFill>
              <a:latin typeface="Helvetica, Arial"/>
            </a:endParaRPr>
          </a:p>
        </p:txBody>
      </p:sp>
      <p:graphicFrame>
        <p:nvGraphicFramePr>
          <p:cNvPr id="2" name="Tabel 4">
            <a:extLst>
              <a:ext uri="{FF2B5EF4-FFF2-40B4-BE49-F238E27FC236}">
                <a16:creationId xmlns:a16="http://schemas.microsoft.com/office/drawing/2014/main" id="{56FBFC88-902E-F98D-53B1-88826D6DB661}"/>
              </a:ext>
            </a:extLst>
          </p:cNvPr>
          <p:cNvGraphicFramePr>
            <a:graphicFrameLocks noGrp="1"/>
          </p:cNvGraphicFramePr>
          <p:nvPr>
            <p:extLst>
              <p:ext uri="{D42A27DB-BD31-4B8C-83A1-F6EECF244321}">
                <p14:modId xmlns:p14="http://schemas.microsoft.com/office/powerpoint/2010/main" val="1819707454"/>
              </p:ext>
            </p:extLst>
          </p:nvPr>
        </p:nvGraphicFramePr>
        <p:xfrm>
          <a:off x="838200" y="1842807"/>
          <a:ext cx="11519780" cy="4178640"/>
        </p:xfrm>
        <a:graphic>
          <a:graphicData uri="http://schemas.openxmlformats.org/drawingml/2006/table">
            <a:tbl>
              <a:tblPr firstRow="1" bandRow="1">
                <a:tableStyleId>{2D5ABB26-0587-4C30-8999-92F81FD0307C}</a:tableStyleId>
              </a:tblPr>
              <a:tblGrid>
                <a:gridCol w="1622836">
                  <a:extLst>
                    <a:ext uri="{9D8B030D-6E8A-4147-A177-3AD203B41FA5}">
                      <a16:colId xmlns:a16="http://schemas.microsoft.com/office/drawing/2014/main" val="208459265"/>
                    </a:ext>
                  </a:extLst>
                </a:gridCol>
                <a:gridCol w="1753812">
                  <a:extLst>
                    <a:ext uri="{9D8B030D-6E8A-4147-A177-3AD203B41FA5}">
                      <a16:colId xmlns:a16="http://schemas.microsoft.com/office/drawing/2014/main" val="2904706442"/>
                    </a:ext>
                  </a:extLst>
                </a:gridCol>
                <a:gridCol w="7567386">
                  <a:extLst>
                    <a:ext uri="{9D8B030D-6E8A-4147-A177-3AD203B41FA5}">
                      <a16:colId xmlns:a16="http://schemas.microsoft.com/office/drawing/2014/main" val="422624727"/>
                    </a:ext>
                  </a:extLst>
                </a:gridCol>
                <a:gridCol w="575746">
                  <a:extLst>
                    <a:ext uri="{9D8B030D-6E8A-4147-A177-3AD203B41FA5}">
                      <a16:colId xmlns:a16="http://schemas.microsoft.com/office/drawing/2014/main" val="1474735657"/>
                    </a:ext>
                  </a:extLst>
                </a:gridCol>
              </a:tblGrid>
              <a:tr h="367200">
                <a:tc rowSpan="2">
                  <a:txBody>
                    <a:bodyPr/>
                    <a:lstStyle/>
                    <a:p>
                      <a:r>
                        <a:rPr lang="it-IT" sz="1600" dirty="0">
                          <a:solidFill>
                            <a:srgbClr val="616060"/>
                          </a:solidFill>
                          <a:latin typeface="Helvetica, Arial"/>
                        </a:rPr>
                        <a:t>Mariya Saddiqa Marianna Buonocore </a:t>
                      </a:r>
                    </a:p>
                    <a:p>
                      <a:r>
                        <a:rPr lang="it-IT" sz="1600" dirty="0">
                          <a:solidFill>
                            <a:srgbClr val="616060"/>
                          </a:solidFill>
                          <a:latin typeface="Helvetica, Arial"/>
                        </a:rPr>
                        <a:t>Peter Verbrugghe</a:t>
                      </a:r>
                      <a:endParaRPr lang="en-US" sz="160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Title: </a:t>
                      </a:r>
                      <a:endParaRPr lang="en-US" sz="160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kern="1200">
                          <a:solidFill>
                            <a:srgbClr val="616060"/>
                          </a:solidFill>
                          <a:latin typeface="Helvetica, Arial"/>
                          <a:ea typeface="+mn-ea"/>
                          <a:cs typeface="+mn-cs"/>
                        </a:rPr>
                        <a:t>Aortic valve repair and replacement in patients affected by infective endocarditis: short and mid-term results from the AVIATOR Registry. </a:t>
                      </a:r>
                      <a:endParaRPr lang="en-US" sz="160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27338946"/>
                  </a:ext>
                </a:extLst>
              </a:tr>
              <a:tr h="367200">
                <a:tc vMerge="1">
                  <a:txBody>
                    <a:bodyPr/>
                    <a:lstStyle/>
                    <a:p>
                      <a:endParaRPr lang="en-US" sz="1600">
                        <a:latin typeface="+mj-lt"/>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Data extraction: </a:t>
                      </a:r>
                      <a:endParaRPr lang="en-US" sz="160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noProof="0">
                        <a:solidFill>
                          <a:srgbClr val="616060"/>
                        </a:solidFill>
                        <a:latin typeface="Helvetica, Arial"/>
                      </a:endParaRPr>
                    </a:p>
                    <a:p>
                      <a:r>
                        <a:rPr lang="en-US" sz="1600" noProof="0">
                          <a:solidFill>
                            <a:srgbClr val="616060"/>
                          </a:solidFill>
                          <a:latin typeface="Helvetica, Arial"/>
                        </a:rPr>
                        <a:t>July</a:t>
                      </a:r>
                      <a:r>
                        <a:rPr lang="nl-NL" sz="1600">
                          <a:solidFill>
                            <a:srgbClr val="616060"/>
                          </a:solidFill>
                          <a:latin typeface="Helvetica, Arial"/>
                        </a:rPr>
                        <a:t> 2021</a:t>
                      </a:r>
                      <a:r>
                        <a:rPr lang="nl-NL" sz="1600" baseline="0">
                          <a:solidFill>
                            <a:srgbClr val="616060"/>
                          </a:solidFill>
                          <a:latin typeface="Helvetica, Arial"/>
                        </a:rPr>
                        <a:t>, </a:t>
                      </a:r>
                      <a:r>
                        <a:rPr lang="nl-NL" sz="1600" baseline="0" err="1">
                          <a:solidFill>
                            <a:srgbClr val="616060"/>
                          </a:solidFill>
                          <a:latin typeface="Helvetica, Arial"/>
                        </a:rPr>
                        <a:t>February</a:t>
                      </a:r>
                      <a:r>
                        <a:rPr lang="nl-NL" sz="1600" baseline="0">
                          <a:solidFill>
                            <a:srgbClr val="616060"/>
                          </a:solidFill>
                          <a:latin typeface="Helvetica, Arial"/>
                        </a:rPr>
                        <a:t> 2024, </a:t>
                      </a:r>
                      <a:r>
                        <a:rPr lang="nl-NL" sz="1600" baseline="0" err="1">
                          <a:solidFill>
                            <a:srgbClr val="616060"/>
                          </a:solidFill>
                          <a:latin typeface="Helvetica, Arial"/>
                        </a:rPr>
                        <a:t>June</a:t>
                      </a:r>
                      <a:r>
                        <a:rPr lang="nl-NL" sz="1600" baseline="0">
                          <a:solidFill>
                            <a:srgbClr val="616060"/>
                          </a:solidFill>
                          <a:latin typeface="Helvetica, Arial"/>
                        </a:rPr>
                        <a:t> 2024</a:t>
                      </a:r>
                      <a:endParaRPr lang="en-US" sz="160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4988694"/>
                  </a:ext>
                </a:extLst>
              </a:tr>
              <a:tr h="367200">
                <a:tc>
                  <a:txBody>
                    <a:bodyPr/>
                    <a:lstStyle/>
                    <a:p>
                      <a:endParaRPr lang="en-US" sz="160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kern="1200">
                        <a:solidFill>
                          <a:srgbClr val="616060"/>
                        </a:solidFill>
                        <a:latin typeface="Helvetica, Arial"/>
                        <a:ea typeface="+mn-ea"/>
                        <a:cs typeface="+mn-cs"/>
                      </a:endParaRPr>
                    </a:p>
                    <a:p>
                      <a:endParaRPr lang="en-US" sz="1600" kern="1200">
                        <a:solidFill>
                          <a:srgbClr val="616060"/>
                        </a:solidFill>
                        <a:latin typeface="Helvetica, Arial"/>
                        <a:ea typeface="+mn-ea"/>
                        <a:cs typeface="+mn-cs"/>
                      </a:endParaRPr>
                    </a:p>
                    <a:p>
                      <a:r>
                        <a:rPr lang="en-US" sz="1600" kern="1200">
                          <a:solidFill>
                            <a:srgbClr val="616060"/>
                          </a:solidFill>
                          <a:latin typeface="Helvetica, Arial"/>
                          <a:ea typeface="+mn-ea"/>
                          <a:cs typeface="+mn-cs"/>
                        </a:rPr>
                        <a:t>Current status: </a:t>
                      </a: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b="0" i="0" dirty="0">
                        <a:solidFill>
                          <a:srgbClr val="616060"/>
                        </a:solidFill>
                        <a:effectLst/>
                        <a:latin typeface="Helvetica, Arial"/>
                      </a:endParaRPr>
                    </a:p>
                    <a:p>
                      <a:endParaRPr lang="en-US" sz="1600" b="0" i="0" dirty="0">
                        <a:solidFill>
                          <a:srgbClr val="616060"/>
                        </a:solidFill>
                        <a:effectLst/>
                        <a:latin typeface="Helvetica, Arial"/>
                      </a:endParaRPr>
                    </a:p>
                    <a:p>
                      <a:r>
                        <a:rPr lang="en-US" sz="1600" b="0" i="0" dirty="0">
                          <a:solidFill>
                            <a:srgbClr val="616060"/>
                          </a:solidFill>
                          <a:effectLst/>
                          <a:latin typeface="Helvetica, Arial"/>
                        </a:rPr>
                        <a:t>Finalizing manuscript, abstract will be submitted to HVS 2025.</a:t>
                      </a:r>
                    </a:p>
                    <a:p>
                      <a:endParaRPr lang="nl-NL" sz="160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12290313"/>
                  </a:ext>
                </a:extLst>
              </a:tr>
              <a:tr h="367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dirty="0">
                          <a:solidFill>
                            <a:srgbClr val="616060"/>
                          </a:solidFill>
                          <a:latin typeface="Helvetica, Arial"/>
                          <a:ea typeface="+mn-ea"/>
                          <a:cs typeface="+mn-cs"/>
                        </a:rPr>
                        <a:t>Carlotta Brega</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Title: </a:t>
                      </a:r>
                      <a:endParaRPr lang="en-US" sz="1600">
                        <a:solidFill>
                          <a:srgbClr val="616060"/>
                        </a:solidFill>
                        <a:latin typeface="Helvetica, Arial"/>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616060"/>
                          </a:solidFill>
                          <a:latin typeface="Helvetica, Arial"/>
                        </a:rPr>
                        <a:t>Aortic Valve Sparing Root Replacement And Myocardial Dysfunction</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12351050"/>
                  </a:ext>
                </a:extLst>
              </a:tr>
              <a:tr h="367200">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616060"/>
                          </a:solidFill>
                          <a:latin typeface="Helvetica, Arial"/>
                          <a:ea typeface="+mn-ea"/>
                          <a:cs typeface="+mn-cs"/>
                        </a:rPr>
                        <a:t>Data extraction: </a:t>
                      </a:r>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616060"/>
                          </a:solidFill>
                          <a:latin typeface="Helvetica, Arial"/>
                          <a:ea typeface="+mn-ea"/>
                          <a:cs typeface="+mn-cs"/>
                        </a:rPr>
                        <a:t>December 2022</a:t>
                      </a:r>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60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4275860"/>
                  </a:ext>
                </a:extLst>
              </a:tr>
              <a:tr h="36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616060"/>
                        </a:solidFill>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kern="1200">
                        <a:solidFill>
                          <a:srgbClr val="616060"/>
                        </a:solidFill>
                        <a:latin typeface="Helvetica, Arial"/>
                        <a:ea typeface="+mn-ea"/>
                        <a:cs typeface="+mn-cs"/>
                      </a:endParaRPr>
                    </a:p>
                    <a:p>
                      <a:endParaRPr lang="en-US" sz="1600" kern="1200">
                        <a:solidFill>
                          <a:srgbClr val="616060"/>
                        </a:solidFill>
                        <a:latin typeface="Helvetica, Arial"/>
                        <a:ea typeface="+mn-ea"/>
                        <a:cs typeface="+mn-cs"/>
                      </a:endParaRPr>
                    </a:p>
                    <a:p>
                      <a:r>
                        <a:rPr lang="en-US" sz="1600" kern="1200">
                          <a:solidFill>
                            <a:srgbClr val="616060"/>
                          </a:solidFill>
                          <a:latin typeface="Helvetica, Arial"/>
                          <a:ea typeface="+mn-ea"/>
                          <a:cs typeface="+mn-cs"/>
                        </a:rPr>
                        <a:t>Current status: </a:t>
                      </a: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solidFill>
                          <a:srgbClr val="616060"/>
                        </a:solidFill>
                        <a:effectLst/>
                        <a:latin typeface="Helvetica, 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solidFill>
                          <a:srgbClr val="616060"/>
                        </a:solidFill>
                        <a:effectLst/>
                        <a:latin typeface="Helvetica,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616060"/>
                          </a:solidFill>
                          <a:effectLst/>
                          <a:latin typeface="Helvetica, Arial"/>
                        </a:rPr>
                        <a:t>Under current review by Journal of Cardiovascular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dirty="0">
                        <a:solidFill>
                          <a:srgbClr val="616060"/>
                        </a:solidFill>
                        <a:effectLst/>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06919205"/>
                  </a:ext>
                </a:extLst>
              </a:tr>
            </a:tbl>
          </a:graphicData>
        </a:graphic>
      </p:graphicFrame>
    </p:spTree>
    <p:extLst>
      <p:ext uri="{BB962C8B-B14F-4D97-AF65-F5344CB8AC3E}">
        <p14:creationId xmlns:p14="http://schemas.microsoft.com/office/powerpoint/2010/main" val="2103688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a:xfrm>
            <a:off x="838200" y="1616075"/>
            <a:ext cx="10515600" cy="4351338"/>
          </a:xfrm>
        </p:spPr>
        <p:txBody>
          <a:bodyPr>
            <a:normAutofit fontScale="92500" lnSpcReduction="20000"/>
          </a:bodyPr>
          <a:lstStyle/>
          <a:p>
            <a:pPr marL="0" indent="0">
              <a:lnSpc>
                <a:spcPct val="100000"/>
              </a:lnSpc>
              <a:buNone/>
            </a:pPr>
            <a:r>
              <a:rPr lang="en-US" sz="2000" b="1" dirty="0">
                <a:solidFill>
                  <a:srgbClr val="5D5D5B"/>
                </a:solidFill>
                <a:latin typeface="Helvetica, Arial"/>
              </a:rPr>
              <a:t>7:15 AM – 8:00 AM </a:t>
            </a:r>
            <a:r>
              <a:rPr lang="en-US" sz="2000" dirty="0">
                <a:solidFill>
                  <a:srgbClr val="5D5D5B"/>
                </a:solidFill>
                <a:latin typeface="Helvetica, Arial"/>
              </a:rPr>
              <a:t>	</a:t>
            </a:r>
            <a:r>
              <a:rPr lang="en-US" sz="2000" b="1" dirty="0">
                <a:solidFill>
                  <a:srgbClr val="5D5D5B"/>
                </a:solidFill>
                <a:latin typeface="Helvetica, Arial"/>
              </a:rPr>
              <a:t>Aortic Valve Session</a:t>
            </a:r>
          </a:p>
          <a:p>
            <a:pPr marL="0" indent="0">
              <a:lnSpc>
                <a:spcPct val="100000"/>
              </a:lnSpc>
              <a:buNone/>
            </a:pPr>
            <a:r>
              <a:rPr lang="en-US" sz="2000" dirty="0">
                <a:solidFill>
                  <a:srgbClr val="5D5D5B"/>
                </a:solidFill>
                <a:latin typeface="Helvetica, Arial"/>
              </a:rPr>
              <a:t>			Regulatory Update</a:t>
            </a:r>
          </a:p>
          <a:p>
            <a:pPr marL="0" indent="0">
              <a:lnSpc>
                <a:spcPct val="100000"/>
              </a:lnSpc>
              <a:buNone/>
            </a:pPr>
            <a:r>
              <a:rPr lang="en-US" sz="2000" dirty="0">
                <a:solidFill>
                  <a:srgbClr val="5D5D5B"/>
                </a:solidFill>
                <a:latin typeface="Helvetica, Arial"/>
              </a:rPr>
              <a:t>			Database Progress </a:t>
            </a:r>
          </a:p>
          <a:p>
            <a:pPr marL="0" indent="0">
              <a:lnSpc>
                <a:spcPct val="100000"/>
              </a:lnSpc>
              <a:buNone/>
            </a:pPr>
            <a:r>
              <a:rPr lang="en-US" sz="2000" dirty="0">
                <a:solidFill>
                  <a:srgbClr val="5D5D5B"/>
                </a:solidFill>
                <a:latin typeface="Helvetica, Arial"/>
              </a:rPr>
              <a:t> 			Scientific Update</a:t>
            </a:r>
          </a:p>
          <a:p>
            <a:pPr marL="0" indent="0">
              <a:lnSpc>
                <a:spcPct val="100000"/>
              </a:lnSpc>
              <a:buNone/>
            </a:pPr>
            <a:r>
              <a:rPr lang="en-US" sz="2000" dirty="0">
                <a:solidFill>
                  <a:srgbClr val="5D5D5B"/>
                </a:solidFill>
                <a:latin typeface="Helvetica, Arial"/>
              </a:rPr>
              <a:t>			Finances</a:t>
            </a:r>
          </a:p>
          <a:p>
            <a:pPr marL="0" indent="0">
              <a:lnSpc>
                <a:spcPct val="100000"/>
              </a:lnSpc>
              <a:buNone/>
            </a:pPr>
            <a:endParaRPr lang="en-US" sz="2000" dirty="0">
              <a:solidFill>
                <a:srgbClr val="5D5D5B"/>
              </a:solidFill>
              <a:latin typeface="Helvetica, Arial"/>
            </a:endParaRPr>
          </a:p>
          <a:p>
            <a:pPr marL="0" indent="0">
              <a:lnSpc>
                <a:spcPct val="100000"/>
              </a:lnSpc>
              <a:buNone/>
            </a:pPr>
            <a:r>
              <a:rPr lang="en-US" sz="2000" b="1" dirty="0">
                <a:solidFill>
                  <a:srgbClr val="5D5D5B"/>
                </a:solidFill>
                <a:latin typeface="Helvetica, Arial"/>
              </a:rPr>
              <a:t>8:00 AM – 8:15 AM	Aortic Kids Session</a:t>
            </a:r>
          </a:p>
          <a:p>
            <a:pPr>
              <a:lnSpc>
                <a:spcPct val="100000"/>
              </a:lnSpc>
            </a:pPr>
            <a:endParaRPr lang="en-US" sz="2000" dirty="0">
              <a:solidFill>
                <a:srgbClr val="5D5D5B"/>
              </a:solidFill>
              <a:latin typeface="Helvetica, Arial"/>
            </a:endParaRPr>
          </a:p>
          <a:p>
            <a:pPr marL="0" indent="0">
              <a:lnSpc>
                <a:spcPct val="100000"/>
              </a:lnSpc>
              <a:buNone/>
            </a:pPr>
            <a:r>
              <a:rPr lang="en-US" sz="2000" b="1" dirty="0">
                <a:solidFill>
                  <a:srgbClr val="5D5D5B"/>
                </a:solidFill>
                <a:latin typeface="Helvetica, Arial"/>
              </a:rPr>
              <a:t>8:15 AM – 9:00 AM</a:t>
            </a:r>
            <a:r>
              <a:rPr lang="en-US" sz="2000" dirty="0">
                <a:solidFill>
                  <a:srgbClr val="5D5D5B"/>
                </a:solidFill>
                <a:latin typeface="Helvetica, Arial"/>
              </a:rPr>
              <a:t> 	</a:t>
            </a:r>
            <a:r>
              <a:rPr lang="en-US" sz="2000" b="1" dirty="0">
                <a:solidFill>
                  <a:srgbClr val="5D5D5B"/>
                </a:solidFill>
                <a:latin typeface="Helvetica, Arial"/>
              </a:rPr>
              <a:t>Mitral Tricuspid Valve Session</a:t>
            </a:r>
          </a:p>
          <a:p>
            <a:pPr marL="0" indent="0">
              <a:lnSpc>
                <a:spcPct val="100000"/>
              </a:lnSpc>
              <a:buNone/>
            </a:pPr>
            <a:r>
              <a:rPr lang="en-US" sz="2000" dirty="0">
                <a:solidFill>
                  <a:srgbClr val="5D5D5B"/>
                </a:solidFill>
                <a:latin typeface="Helvetica, Arial"/>
              </a:rPr>
              <a:t>			Database Progress </a:t>
            </a:r>
          </a:p>
          <a:p>
            <a:pPr marL="0" indent="0">
              <a:lnSpc>
                <a:spcPct val="100000"/>
              </a:lnSpc>
              <a:buNone/>
            </a:pPr>
            <a:r>
              <a:rPr lang="en-US" sz="2000" dirty="0">
                <a:solidFill>
                  <a:srgbClr val="5D5D5B"/>
                </a:solidFill>
                <a:latin typeface="Helvetica, Arial"/>
              </a:rPr>
              <a:t> 			Scientific Update</a:t>
            </a:r>
          </a:p>
          <a:p>
            <a:pPr marL="0" indent="0">
              <a:lnSpc>
                <a:spcPct val="100000"/>
              </a:lnSpc>
              <a:buNone/>
            </a:pPr>
            <a:r>
              <a:rPr lang="en-US" sz="2000" dirty="0">
                <a:solidFill>
                  <a:srgbClr val="5D5D5B"/>
                </a:solidFill>
                <a:latin typeface="Helvetica, Arial"/>
              </a:rPr>
              <a:t>			Finances</a:t>
            </a:r>
          </a:p>
          <a:p>
            <a:pPr>
              <a:lnSpc>
                <a:spcPct val="100000"/>
              </a:lnSpc>
            </a:pPr>
            <a:endParaRPr lang="en-US" sz="2000" dirty="0">
              <a:solidFill>
                <a:srgbClr val="5D5D5B"/>
              </a:solidFill>
              <a:latin typeface="Helvetica, Arial"/>
            </a:endParaRPr>
          </a:p>
          <a:p>
            <a:pPr marL="0" indent="0">
              <a:lnSpc>
                <a:spcPct val="100000"/>
              </a:lnSpc>
              <a:buNone/>
            </a:pPr>
            <a:endParaRPr lang="en-US" sz="2400" dirty="0">
              <a:solidFill>
                <a:srgbClr val="5D5D5B"/>
              </a:solidFill>
              <a:latin typeface="Helvetica, Arial"/>
              <a:ea typeface="Calibri"/>
              <a:cs typeface="Calibri"/>
            </a:endParaRPr>
          </a:p>
          <a:p>
            <a:pPr marL="0" indent="0">
              <a:buNone/>
            </a:pPr>
            <a:endParaRPr lang="en-US" sz="2400" dirty="0">
              <a:solidFill>
                <a:srgbClr val="5D5D5B"/>
              </a:solidFill>
              <a:latin typeface="Helvetica, Arial"/>
            </a:endParaRPr>
          </a:p>
        </p:txBody>
      </p:sp>
      <p:pic>
        <p:nvPicPr>
          <p:cNvPr id="10" name="Picture 2">
            <a:extLst>
              <a:ext uri="{FF2B5EF4-FFF2-40B4-BE49-F238E27FC236}">
                <a16:creationId xmlns:a16="http://schemas.microsoft.com/office/drawing/2014/main" id="{6EDED52D-3873-868B-2005-37552F7575BC}"/>
              </a:ext>
            </a:extLst>
          </p:cNvPr>
          <p:cNvPicPr>
            <a:picLocks noChangeAspect="1"/>
          </p:cNvPicPr>
          <p:nvPr/>
        </p:nvPicPr>
        <p:blipFill>
          <a:blip r:embed="rId3"/>
          <a:stretch>
            <a:fillRect/>
          </a:stretch>
        </p:blipFill>
        <p:spPr>
          <a:xfrm>
            <a:off x="8537958" y="1856512"/>
            <a:ext cx="3023125" cy="796238"/>
          </a:xfrm>
          <a:prstGeom prst="rect">
            <a:avLst/>
          </a:prstGeom>
        </p:spPr>
      </p:pic>
      <p:pic>
        <p:nvPicPr>
          <p:cNvPr id="11" name="Afbeelding 2">
            <a:extLst>
              <a:ext uri="{FF2B5EF4-FFF2-40B4-BE49-F238E27FC236}">
                <a16:creationId xmlns:a16="http://schemas.microsoft.com/office/drawing/2014/main" id="{1FE151C9-7451-80AF-8919-DB9D176E795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72550" y="3403041"/>
            <a:ext cx="3188533" cy="774759"/>
          </a:xfrm>
          <a:prstGeom prst="rect">
            <a:avLst/>
          </a:prstGeom>
        </p:spPr>
      </p:pic>
      <p:pic>
        <p:nvPicPr>
          <p:cNvPr id="12" name="Picture 11">
            <a:extLst>
              <a:ext uri="{FF2B5EF4-FFF2-40B4-BE49-F238E27FC236}">
                <a16:creationId xmlns:a16="http://schemas.microsoft.com/office/drawing/2014/main" id="{3A133791-A2B5-D068-7559-79C707FB6D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958" y="4757193"/>
            <a:ext cx="2790825" cy="767880"/>
          </a:xfrm>
          <a:prstGeom prst="rect">
            <a:avLst/>
          </a:prstGeom>
        </p:spPr>
      </p:pic>
      <p:sp>
        <p:nvSpPr>
          <p:cNvPr id="16" name="Title 1">
            <a:extLst>
              <a:ext uri="{FF2B5EF4-FFF2-40B4-BE49-F238E27FC236}">
                <a16:creationId xmlns:a16="http://schemas.microsoft.com/office/drawing/2014/main" id="{E3559CC4-6ECD-4930-7CAE-34D499315BAD}"/>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Agenda</a:t>
            </a:r>
          </a:p>
        </p:txBody>
      </p:sp>
      <p:sp>
        <p:nvSpPr>
          <p:cNvPr id="17" name="Content Placeholder 7">
            <a:extLst>
              <a:ext uri="{FF2B5EF4-FFF2-40B4-BE49-F238E27FC236}">
                <a16:creationId xmlns:a16="http://schemas.microsoft.com/office/drawing/2014/main" id="{44BE5CB7-EE5E-10D1-F8DE-F0AC251F620B}"/>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rgbClr val="5D5D5B"/>
                </a:solidFill>
                <a:latin typeface="Helvetica, Arial"/>
                <a:cs typeface="Calibri"/>
              </a:rPr>
              <a:t>Donna de Geest</a:t>
            </a:r>
          </a:p>
          <a:p>
            <a:pPr marL="0" indent="0">
              <a:lnSpc>
                <a:spcPct val="100000"/>
              </a:lnSpc>
              <a:buFont typeface="Arial" panose="020B0604020202020204" pitchFamily="34" charset="0"/>
              <a:buNone/>
            </a:pPr>
            <a:endParaRPr lang="en-US" sz="2400" dirty="0">
              <a:solidFill>
                <a:srgbClr val="5D5D5B"/>
              </a:solidFill>
              <a:ea typeface="Calibri"/>
              <a:cs typeface="Calibri"/>
            </a:endParaRPr>
          </a:p>
          <a:p>
            <a:pPr marL="0" indent="0">
              <a:buFont typeface="Arial" panose="020B0604020202020204" pitchFamily="34" charset="0"/>
              <a:buNone/>
            </a:pPr>
            <a:endParaRPr lang="en-US" sz="2400" dirty="0">
              <a:solidFill>
                <a:srgbClr val="5D5D5B"/>
              </a:solidFill>
            </a:endParaRPr>
          </a:p>
        </p:txBody>
      </p:sp>
      <p:cxnSp>
        <p:nvCxnSpPr>
          <p:cNvPr id="20" name="Straight Connector 19">
            <a:extLst>
              <a:ext uri="{FF2B5EF4-FFF2-40B4-BE49-F238E27FC236}">
                <a16:creationId xmlns:a16="http://schemas.microsoft.com/office/drawing/2014/main" id="{47E12C58-208E-1ADF-0A5C-752BAB2F6D47}"/>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pic>
        <p:nvPicPr>
          <p:cNvPr id="21" name="Picture 20" descr="A logo on a black background&#10;&#10;AI-generated content may be incorrect.">
            <a:extLst>
              <a:ext uri="{FF2B5EF4-FFF2-40B4-BE49-F238E27FC236}">
                <a16:creationId xmlns:a16="http://schemas.microsoft.com/office/drawing/2014/main" id="{CDAD96C9-8741-E339-0ADD-2EC153FE3826}"/>
              </a:ext>
            </a:extLst>
          </p:cNvPr>
          <p:cNvPicPr>
            <a:picLocks noChangeAspect="1"/>
          </p:cNvPicPr>
          <p:nvPr/>
        </p:nvPicPr>
        <p:blipFill>
          <a:blip r:embed="rId6">
            <a:extLst>
              <a:ext uri="{28A0092B-C50C-407E-A947-70E740481C1C}">
                <a14:useLocalDpi xmlns:a14="http://schemas.microsoft.com/office/drawing/2010/main" val="0"/>
              </a:ext>
            </a:extLst>
          </a:blip>
          <a:srcRect l="4412" t="28040" r="58722" b="29293"/>
          <a:stretch/>
        </p:blipFill>
        <p:spPr>
          <a:xfrm>
            <a:off x="10148127" y="315170"/>
            <a:ext cx="1180656" cy="769388"/>
          </a:xfrm>
          <a:prstGeom prst="rect">
            <a:avLst/>
          </a:prstGeom>
        </p:spPr>
      </p:pic>
    </p:spTree>
    <p:extLst>
      <p:ext uri="{BB962C8B-B14F-4D97-AF65-F5344CB8AC3E}">
        <p14:creationId xmlns:p14="http://schemas.microsoft.com/office/powerpoint/2010/main" val="2509057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90A40"/>
                </a:solidFill>
                <a:latin typeface="Helvetica, Arial"/>
              </a:rPr>
              <a:t>Scientific Update</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Bardia Arabkhani</a:t>
            </a: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5" name="Content Placeholder 7">
            <a:extLst>
              <a:ext uri="{FF2B5EF4-FFF2-40B4-BE49-F238E27FC236}">
                <a16:creationId xmlns:a16="http://schemas.microsoft.com/office/drawing/2014/main" id="{4057C1AB-D5C8-6131-432E-E617A20C73B8}"/>
              </a:ext>
            </a:extLst>
          </p:cNvPr>
          <p:cNvSpPr txBox="1">
            <a:spLocks/>
          </p:cNvSpPr>
          <p:nvPr/>
        </p:nvSpPr>
        <p:spPr>
          <a:xfrm>
            <a:off x="990600" y="11956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latin typeface="Helvetica, Arial"/>
              </a:rPr>
              <a:t>Ongoing research projects</a:t>
            </a:r>
            <a:endParaRPr lang="en-US" sz="2400" dirty="0">
              <a:solidFill>
                <a:srgbClr val="5D5D5B"/>
              </a:solidFill>
              <a:latin typeface="Helvetica, Arial"/>
            </a:endParaRPr>
          </a:p>
        </p:txBody>
      </p:sp>
      <p:graphicFrame>
        <p:nvGraphicFramePr>
          <p:cNvPr id="2" name="Tabel 4">
            <a:extLst>
              <a:ext uri="{FF2B5EF4-FFF2-40B4-BE49-F238E27FC236}">
                <a16:creationId xmlns:a16="http://schemas.microsoft.com/office/drawing/2014/main" id="{56FBFC88-902E-F98D-53B1-88826D6DB661}"/>
              </a:ext>
            </a:extLst>
          </p:cNvPr>
          <p:cNvGraphicFramePr>
            <a:graphicFrameLocks noGrp="1"/>
          </p:cNvGraphicFramePr>
          <p:nvPr>
            <p:extLst>
              <p:ext uri="{D42A27DB-BD31-4B8C-83A1-F6EECF244321}">
                <p14:modId xmlns:p14="http://schemas.microsoft.com/office/powerpoint/2010/main" val="295450289"/>
              </p:ext>
            </p:extLst>
          </p:nvPr>
        </p:nvGraphicFramePr>
        <p:xfrm>
          <a:off x="838200" y="1951448"/>
          <a:ext cx="11519780" cy="3902880"/>
        </p:xfrm>
        <a:graphic>
          <a:graphicData uri="http://schemas.openxmlformats.org/drawingml/2006/table">
            <a:tbl>
              <a:tblPr firstRow="1" bandRow="1">
                <a:tableStyleId>{2D5ABB26-0587-4C30-8999-92F81FD0307C}</a:tableStyleId>
              </a:tblPr>
              <a:tblGrid>
                <a:gridCol w="1622836">
                  <a:extLst>
                    <a:ext uri="{9D8B030D-6E8A-4147-A177-3AD203B41FA5}">
                      <a16:colId xmlns:a16="http://schemas.microsoft.com/office/drawing/2014/main" val="208459265"/>
                    </a:ext>
                  </a:extLst>
                </a:gridCol>
                <a:gridCol w="1753812">
                  <a:extLst>
                    <a:ext uri="{9D8B030D-6E8A-4147-A177-3AD203B41FA5}">
                      <a16:colId xmlns:a16="http://schemas.microsoft.com/office/drawing/2014/main" val="2904706442"/>
                    </a:ext>
                  </a:extLst>
                </a:gridCol>
                <a:gridCol w="7567386">
                  <a:extLst>
                    <a:ext uri="{9D8B030D-6E8A-4147-A177-3AD203B41FA5}">
                      <a16:colId xmlns:a16="http://schemas.microsoft.com/office/drawing/2014/main" val="422624727"/>
                    </a:ext>
                  </a:extLst>
                </a:gridCol>
                <a:gridCol w="575746">
                  <a:extLst>
                    <a:ext uri="{9D8B030D-6E8A-4147-A177-3AD203B41FA5}">
                      <a16:colId xmlns:a16="http://schemas.microsoft.com/office/drawing/2014/main" val="1474735657"/>
                    </a:ext>
                  </a:extLst>
                </a:gridCol>
              </a:tblGrid>
              <a:tr h="367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solidFill>
                            <a:srgbClr val="616060"/>
                          </a:solidFill>
                          <a:latin typeface="Helvetica, Arial"/>
                        </a:rPr>
                        <a:t>Adine de Keijzer</a:t>
                      </a:r>
                      <a:endParaRPr lang="en-US" sz="1600" dirty="0">
                        <a:solidFill>
                          <a:srgbClr val="616060"/>
                        </a:solidFill>
                        <a:latin typeface="Helvetica, Arial"/>
                      </a:endParaRPr>
                    </a:p>
                    <a:p>
                      <a:r>
                        <a:rPr lang="it-IT" sz="1600" dirty="0">
                          <a:solidFill>
                            <a:srgbClr val="616060"/>
                          </a:solidFill>
                          <a:latin typeface="Helvetica, Arial"/>
                        </a:rPr>
                        <a:t>Danial Pichoy</a:t>
                      </a:r>
                      <a:br>
                        <a:rPr lang="it-IT" sz="1600" dirty="0">
                          <a:solidFill>
                            <a:srgbClr val="616060"/>
                          </a:solidFill>
                          <a:latin typeface="Helvetica, Arial"/>
                        </a:rPr>
                      </a:br>
                      <a:r>
                        <a:rPr lang="it-IT" sz="1600" dirty="0">
                          <a:solidFill>
                            <a:srgbClr val="616060"/>
                          </a:solidFill>
                          <a:latin typeface="Helvetica, Arial"/>
                        </a:rPr>
                        <a:t>Emmanuel Lansac</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Title: </a:t>
                      </a:r>
                      <a:endParaRPr lang="en-US" sz="160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kern="1200" dirty="0">
                          <a:solidFill>
                            <a:srgbClr val="616060"/>
                          </a:solidFill>
                          <a:latin typeface="Helvetica, Arial"/>
                          <a:ea typeface="+mn-ea"/>
                          <a:cs typeface="+mn-cs"/>
                        </a:rPr>
                        <a:t>Propensity-Matched Comparison of Aortic Valvuloplasty and Prosthetic Aortic Valve Replacement in Adults (CAVIAAR extension)</a:t>
                      </a:r>
                      <a:endParaRPr lang="en-US" sz="160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600" kern="1200" dirty="0">
                        <a:solidFill>
                          <a:srgbClr val="616060"/>
                        </a:solidFill>
                        <a:latin typeface="Helvetica, Arial"/>
                        <a:ea typeface="+mn-ea"/>
                        <a:cs typeface="+mn-cs"/>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27338946"/>
                  </a:ext>
                </a:extLst>
              </a:tr>
              <a:tr h="0">
                <a:tc vMerge="1">
                  <a:txBody>
                    <a:bodyPr/>
                    <a:lstStyle/>
                    <a:p>
                      <a:endParaRPr lang="en-US" sz="1600">
                        <a:latin typeface="+mj-lt"/>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616060"/>
                          </a:solidFill>
                          <a:latin typeface="Helvetica, Arial"/>
                          <a:ea typeface="+mn-ea"/>
                          <a:cs typeface="+mn-cs"/>
                        </a:rPr>
                        <a:t>Data extraction: </a:t>
                      </a:r>
                      <a:endParaRPr lang="en-US" sz="160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600" baseline="0" noProof="0" dirty="0">
                        <a:solidFill>
                          <a:srgbClr val="616060"/>
                        </a:solidFill>
                        <a:latin typeface="Helvetica, Arial"/>
                      </a:endParaRPr>
                    </a:p>
                    <a:p>
                      <a:r>
                        <a:rPr lang="en-US" sz="1600" baseline="0" noProof="0" dirty="0">
                          <a:solidFill>
                            <a:srgbClr val="616060"/>
                          </a:solidFill>
                          <a:latin typeface="Helvetica, Arial"/>
                        </a:rPr>
                        <a:t>April 2023, May 2023, June 2023, September 2023, March 2024</a:t>
                      </a:r>
                      <a:endParaRPr lang="nl-NL" sz="1600" baseline="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4988694"/>
                  </a:ext>
                </a:extLst>
              </a:tr>
              <a:tr h="367200">
                <a:tc>
                  <a:txBody>
                    <a:bodyPr/>
                    <a:lstStyle/>
                    <a:p>
                      <a:endParaRPr lang="en-US" sz="160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Current status: </a:t>
                      </a: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dirty="0">
                        <a:solidFill>
                          <a:srgbClr val="616060"/>
                        </a:solidFill>
                        <a:latin typeface="Helvetica, Arial"/>
                      </a:endParaRPr>
                    </a:p>
                    <a:p>
                      <a:r>
                        <a:rPr lang="en-GB" sz="1600" dirty="0">
                          <a:solidFill>
                            <a:srgbClr val="616060"/>
                          </a:solidFill>
                          <a:latin typeface="Helvetica, Arial"/>
                        </a:rPr>
                        <a:t>Drafting of manuscript. Abstract will be presented at HVS 2025.</a:t>
                      </a:r>
                    </a:p>
                    <a:p>
                      <a:endParaRPr lang="en-US" sz="160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12290313"/>
                  </a:ext>
                </a:extLst>
              </a:tr>
              <a:tr h="367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dirty="0">
                          <a:solidFill>
                            <a:srgbClr val="616060"/>
                          </a:solidFill>
                          <a:latin typeface="Helvetica, Arial"/>
                          <a:ea typeface="+mn-ea"/>
                          <a:cs typeface="+mn-cs"/>
                        </a:rPr>
                        <a:t>Claudia Romagnoni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dirty="0">
                          <a:solidFill>
                            <a:srgbClr val="616060"/>
                          </a:solidFill>
                          <a:latin typeface="Helvetica, Arial"/>
                          <a:ea typeface="+mn-ea"/>
                          <a:cs typeface="+mn-cs"/>
                        </a:rPr>
                        <a:t>Andrea Mangini</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Title: </a:t>
                      </a:r>
                      <a:endParaRPr lang="en-US" sz="1600">
                        <a:solidFill>
                          <a:srgbClr val="616060"/>
                        </a:solidFill>
                        <a:latin typeface="Helvetica, Arial"/>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616060"/>
                          </a:solidFill>
                          <a:latin typeface="Helvetica, Arial"/>
                        </a:rPr>
                        <a:t>Optimizing Bicuspid Aortic Valve Repair: evaluating the role of commissural orientation.</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12351050"/>
                  </a:ext>
                </a:extLst>
              </a:tr>
              <a:tr h="367200">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616060"/>
                          </a:solidFill>
                          <a:latin typeface="Helvetica, Arial"/>
                          <a:ea typeface="+mn-ea"/>
                          <a:cs typeface="+mn-cs"/>
                        </a:rPr>
                        <a:t>Data extraction: </a:t>
                      </a:r>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616060"/>
                          </a:solidFill>
                          <a:latin typeface="Helvetica, Arial"/>
                          <a:ea typeface="+mn-ea"/>
                          <a:cs typeface="+mn-cs"/>
                        </a:rPr>
                        <a:t>Not yet</a:t>
                      </a:r>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4275860"/>
                  </a:ext>
                </a:extLst>
              </a:tr>
              <a:tr h="36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616060"/>
                        </a:solidFill>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kern="1200">
                        <a:solidFill>
                          <a:srgbClr val="616060"/>
                        </a:solidFill>
                        <a:latin typeface="Helvetica, Arial"/>
                        <a:ea typeface="+mn-ea"/>
                        <a:cs typeface="+mn-cs"/>
                      </a:endParaRPr>
                    </a:p>
                    <a:p>
                      <a:r>
                        <a:rPr lang="en-US" sz="1600" kern="1200">
                          <a:solidFill>
                            <a:srgbClr val="616060"/>
                          </a:solidFill>
                          <a:latin typeface="Helvetica, Arial"/>
                          <a:ea typeface="+mn-ea"/>
                          <a:cs typeface="+mn-cs"/>
                        </a:rPr>
                        <a:t>Current status: </a:t>
                      </a: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rgbClr val="616060"/>
                        </a:solidFill>
                        <a:effectLst/>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rgbClr val="616060"/>
                          </a:solidFill>
                          <a:effectLst/>
                          <a:latin typeface="Helvetica, Arial"/>
                          <a:ea typeface="+mn-ea"/>
                          <a:cs typeface="+mn-cs"/>
                        </a:rPr>
                        <a:t>Rejected by Scientific Committee.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kern="1200" dirty="0">
                        <a:solidFill>
                          <a:srgbClr val="616060"/>
                        </a:solidFill>
                        <a:latin typeface="Helvetica, Arial"/>
                        <a:ea typeface="+mn-ea"/>
                        <a:cs typeface="+mn-cs"/>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06919205"/>
                  </a:ext>
                </a:extLst>
              </a:tr>
            </a:tbl>
          </a:graphicData>
        </a:graphic>
      </p:graphicFrame>
    </p:spTree>
    <p:extLst>
      <p:ext uri="{BB962C8B-B14F-4D97-AF65-F5344CB8AC3E}">
        <p14:creationId xmlns:p14="http://schemas.microsoft.com/office/powerpoint/2010/main" val="856875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90A40"/>
                </a:solidFill>
                <a:latin typeface="Helvetica, Arial"/>
              </a:rPr>
              <a:t>Scientific Update</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Bardia Arabkhani</a:t>
            </a: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5" name="Content Placeholder 7">
            <a:extLst>
              <a:ext uri="{FF2B5EF4-FFF2-40B4-BE49-F238E27FC236}">
                <a16:creationId xmlns:a16="http://schemas.microsoft.com/office/drawing/2014/main" id="{4057C1AB-D5C8-6131-432E-E617A20C73B8}"/>
              </a:ext>
            </a:extLst>
          </p:cNvPr>
          <p:cNvSpPr txBox="1">
            <a:spLocks/>
          </p:cNvSpPr>
          <p:nvPr/>
        </p:nvSpPr>
        <p:spPr>
          <a:xfrm>
            <a:off x="990600" y="11956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latin typeface="Helvetica, Arial"/>
              </a:rPr>
              <a:t>Ongoing research projects</a:t>
            </a:r>
            <a:endParaRPr lang="en-US" sz="2400" dirty="0">
              <a:solidFill>
                <a:srgbClr val="5D5D5B"/>
              </a:solidFill>
              <a:latin typeface="Helvetica, Arial"/>
            </a:endParaRPr>
          </a:p>
        </p:txBody>
      </p:sp>
      <p:graphicFrame>
        <p:nvGraphicFramePr>
          <p:cNvPr id="2" name="Tabel 4">
            <a:extLst>
              <a:ext uri="{FF2B5EF4-FFF2-40B4-BE49-F238E27FC236}">
                <a16:creationId xmlns:a16="http://schemas.microsoft.com/office/drawing/2014/main" id="{56FBFC88-902E-F98D-53B1-88826D6DB661}"/>
              </a:ext>
            </a:extLst>
          </p:cNvPr>
          <p:cNvGraphicFramePr>
            <a:graphicFrameLocks noGrp="1"/>
          </p:cNvGraphicFramePr>
          <p:nvPr>
            <p:extLst>
              <p:ext uri="{D42A27DB-BD31-4B8C-83A1-F6EECF244321}">
                <p14:modId xmlns:p14="http://schemas.microsoft.com/office/powerpoint/2010/main" val="2446327018"/>
              </p:ext>
            </p:extLst>
          </p:nvPr>
        </p:nvGraphicFramePr>
        <p:xfrm>
          <a:off x="838200" y="1842807"/>
          <a:ext cx="11519780" cy="3750480"/>
        </p:xfrm>
        <a:graphic>
          <a:graphicData uri="http://schemas.openxmlformats.org/drawingml/2006/table">
            <a:tbl>
              <a:tblPr firstRow="1" bandRow="1">
                <a:tableStyleId>{2D5ABB26-0587-4C30-8999-92F81FD0307C}</a:tableStyleId>
              </a:tblPr>
              <a:tblGrid>
                <a:gridCol w="1622836">
                  <a:extLst>
                    <a:ext uri="{9D8B030D-6E8A-4147-A177-3AD203B41FA5}">
                      <a16:colId xmlns:a16="http://schemas.microsoft.com/office/drawing/2014/main" val="208459265"/>
                    </a:ext>
                  </a:extLst>
                </a:gridCol>
                <a:gridCol w="1753812">
                  <a:extLst>
                    <a:ext uri="{9D8B030D-6E8A-4147-A177-3AD203B41FA5}">
                      <a16:colId xmlns:a16="http://schemas.microsoft.com/office/drawing/2014/main" val="2904706442"/>
                    </a:ext>
                  </a:extLst>
                </a:gridCol>
                <a:gridCol w="7567386">
                  <a:extLst>
                    <a:ext uri="{9D8B030D-6E8A-4147-A177-3AD203B41FA5}">
                      <a16:colId xmlns:a16="http://schemas.microsoft.com/office/drawing/2014/main" val="422624727"/>
                    </a:ext>
                  </a:extLst>
                </a:gridCol>
                <a:gridCol w="575746">
                  <a:extLst>
                    <a:ext uri="{9D8B030D-6E8A-4147-A177-3AD203B41FA5}">
                      <a16:colId xmlns:a16="http://schemas.microsoft.com/office/drawing/2014/main" val="1474735657"/>
                    </a:ext>
                  </a:extLst>
                </a:gridCol>
              </a:tblGrid>
              <a:tr h="367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dirty="0">
                          <a:solidFill>
                            <a:srgbClr val="616060"/>
                          </a:solidFill>
                          <a:latin typeface="Helvetica, Arial"/>
                          <a:ea typeface="+mn-ea"/>
                          <a:cs typeface="+mn-cs"/>
                        </a:rPr>
                        <a:t>Francesco Zito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kern="1200" dirty="0">
                          <a:solidFill>
                            <a:srgbClr val="616060"/>
                          </a:solidFill>
                          <a:latin typeface="Helvetica, Arial"/>
                          <a:ea typeface="+mn-ea"/>
                          <a:cs typeface="+mn-cs"/>
                        </a:rPr>
                        <a:t>Bardia Arabkhani</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Title: </a:t>
                      </a:r>
                      <a:endParaRPr lang="en-US" sz="160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616060"/>
                          </a:solidFill>
                          <a:latin typeface="Helvetica, Arial"/>
                        </a:rPr>
                        <a:t>Isolated Aortic Valve Regurgitation: comparing clinical outcomes across different surgical approaches</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600" kern="1200" dirty="0">
                        <a:solidFill>
                          <a:srgbClr val="616060"/>
                        </a:solidFill>
                        <a:latin typeface="Helvetica, Arial"/>
                        <a:ea typeface="+mn-ea"/>
                        <a:cs typeface="+mn-cs"/>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27338946"/>
                  </a:ext>
                </a:extLst>
              </a:tr>
              <a:tr h="367200">
                <a:tc vMerge="1">
                  <a:txBody>
                    <a:bodyPr/>
                    <a:lstStyle/>
                    <a:p>
                      <a:endParaRPr lang="en-US" sz="1600">
                        <a:latin typeface="+mj-lt"/>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Data extraction: </a:t>
                      </a:r>
                      <a:endParaRPr lang="en-US" sz="160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a:solidFill>
                          <a:srgbClr val="616060"/>
                        </a:solidFill>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August 2024</a:t>
                      </a:r>
                      <a:endParaRPr lang="en-US" sz="160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4988694"/>
                  </a:ext>
                </a:extLst>
              </a:tr>
              <a:tr h="36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kern="1200">
                        <a:solidFill>
                          <a:srgbClr val="616060"/>
                        </a:solidFill>
                        <a:latin typeface="Helvetica, Arial"/>
                        <a:ea typeface="+mn-ea"/>
                        <a:cs typeface="+mn-cs"/>
                      </a:endParaRPr>
                    </a:p>
                    <a:p>
                      <a:r>
                        <a:rPr lang="en-US" sz="1600" kern="1200">
                          <a:solidFill>
                            <a:srgbClr val="616060"/>
                          </a:solidFill>
                          <a:latin typeface="Helvetica, Arial"/>
                          <a:ea typeface="+mn-ea"/>
                          <a:cs typeface="+mn-cs"/>
                        </a:rPr>
                        <a:t>Current status: </a:t>
                      </a: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rgbClr val="616060"/>
                        </a:solidFill>
                        <a:effectLst/>
                        <a:latin typeface="Helvetica,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rgbClr val="616060"/>
                          </a:solidFill>
                          <a:effectLst/>
                          <a:latin typeface="Helvetica, Arial"/>
                          <a:ea typeface="+mn-ea"/>
                          <a:cs typeface="+mn-cs"/>
                        </a:rPr>
                        <a:t>Manuscript has been sent to co-authors, will be presented as an oral presentation at the HVS Annual Meeting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kern="1200" dirty="0">
                        <a:solidFill>
                          <a:srgbClr val="616060"/>
                        </a:solidFill>
                        <a:latin typeface="Helvetica, Arial"/>
                        <a:ea typeface="+mn-ea"/>
                        <a:cs typeface="+mn-cs"/>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12290313"/>
                  </a:ext>
                </a:extLst>
              </a:tr>
              <a:tr h="367200">
                <a:tc rowSpan="2">
                  <a:txBody>
                    <a:bodyPr/>
                    <a:lstStyle/>
                    <a:p>
                      <a:r>
                        <a:rPr lang="it-IT" sz="1600" dirty="0">
                          <a:solidFill>
                            <a:srgbClr val="616060"/>
                          </a:solidFill>
                          <a:latin typeface="Helvetica, Arial"/>
                        </a:rPr>
                        <a:t>Pascal Govers</a:t>
                      </a:r>
                    </a:p>
                    <a:p>
                      <a:r>
                        <a:rPr lang="it-IT" sz="1600" dirty="0">
                          <a:solidFill>
                            <a:srgbClr val="616060"/>
                          </a:solidFill>
                          <a:latin typeface="Helvetica, Arial"/>
                        </a:rPr>
                        <a:t>Bardia Arabkhani</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Title: </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kern="1200">
                          <a:solidFill>
                            <a:srgbClr val="616060"/>
                          </a:solidFill>
                          <a:latin typeface="Helvetica, Arial"/>
                          <a:ea typeface="+mn-ea"/>
                          <a:cs typeface="+mn-cs"/>
                        </a:rPr>
                        <a:t>Valve-Sparing Aortic Root Replacement: optimal annual case volume for surgery using real-world data</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600" kern="1200" dirty="0">
                        <a:solidFill>
                          <a:srgbClr val="616060"/>
                        </a:solidFill>
                        <a:latin typeface="Helvetica, Arial"/>
                        <a:ea typeface="+mn-ea"/>
                        <a:cs typeface="+mn-cs"/>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12351050"/>
                  </a:ext>
                </a:extLst>
              </a:tr>
              <a:tr h="367200">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Data extraction: </a:t>
                      </a:r>
                    </a:p>
                  </a:txBody>
                  <a:tcPr>
                    <a:lnL>
                      <a:noFill/>
                    </a:lnL>
                    <a:lnR>
                      <a:noFill/>
                    </a:lnR>
                    <a:lnT>
                      <a:noFill/>
                    </a:lnT>
                    <a:lnB>
                      <a:noFill/>
                    </a:lnB>
                    <a:lnTlToBr w="12700" cmpd="sng">
                      <a:noFill/>
                      <a:prstDash val="solid"/>
                    </a:lnTlToBr>
                    <a:lnBlToTr w="12700" cmpd="sng">
                      <a:noFill/>
                      <a:prstDash val="solid"/>
                    </a:lnBlToTr>
                  </a:tcPr>
                </a:tc>
                <a:tc>
                  <a:txBody>
                    <a:bodyPr/>
                    <a:lstStyle/>
                    <a:p>
                      <a:r>
                        <a:rPr lang="nl-NL" sz="1600" baseline="0" noProof="0" err="1">
                          <a:solidFill>
                            <a:srgbClr val="616060"/>
                          </a:solidFill>
                          <a:latin typeface="Helvetica, Arial"/>
                        </a:rPr>
                        <a:t>October</a:t>
                      </a:r>
                      <a:r>
                        <a:rPr lang="nl-NL" sz="1600" baseline="0" noProof="0">
                          <a:solidFill>
                            <a:srgbClr val="616060"/>
                          </a:solidFill>
                          <a:latin typeface="Helvetica, Arial"/>
                        </a:rPr>
                        <a:t> 2024</a:t>
                      </a:r>
                      <a:endParaRPr lang="nl-NL" sz="1600" baseline="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4275860"/>
                  </a:ext>
                </a:extLst>
              </a:tr>
              <a:tr h="367200">
                <a:tc>
                  <a:txBody>
                    <a:bodyPr/>
                    <a:lstStyle/>
                    <a:p>
                      <a:endParaRPr lang="en-US" sz="1600">
                        <a:solidFill>
                          <a:srgbClr val="616060"/>
                        </a:solidFill>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rgbClr val="616060"/>
                          </a:solidFill>
                          <a:latin typeface="Helvetica, Arial"/>
                          <a:ea typeface="+mn-ea"/>
                          <a:cs typeface="+mn-cs"/>
                        </a:rPr>
                        <a:t>Current status: </a:t>
                      </a: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solidFill>
                            <a:srgbClr val="616060"/>
                          </a:solidFill>
                          <a:latin typeface="Helvetica, Arial"/>
                        </a:rPr>
                        <a:t>Finalizing data analysis.</a:t>
                      </a:r>
                      <a:endParaRPr lang="en-GB" sz="1600" baseline="0" dirty="0">
                        <a:solidFill>
                          <a:srgbClr val="616060"/>
                        </a:solidFill>
                        <a:latin typeface="Helvetica, Arial"/>
                      </a:endParaRPr>
                    </a:p>
                    <a:p>
                      <a:endParaRPr lang="en-US" sz="1600" dirty="0">
                        <a:solidFill>
                          <a:srgbClr val="616060"/>
                        </a:solidFill>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06919205"/>
                  </a:ext>
                </a:extLst>
              </a:tr>
            </a:tbl>
          </a:graphicData>
        </a:graphic>
      </p:graphicFrame>
    </p:spTree>
    <p:extLst>
      <p:ext uri="{BB962C8B-B14F-4D97-AF65-F5344CB8AC3E}">
        <p14:creationId xmlns:p14="http://schemas.microsoft.com/office/powerpoint/2010/main" val="1175236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90A40"/>
                </a:solidFill>
                <a:latin typeface="Helvetica, Arial"/>
              </a:rPr>
              <a:t>Scientific Update</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Bardia Arabkhani</a:t>
            </a: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5" name="Content Placeholder 7">
            <a:extLst>
              <a:ext uri="{FF2B5EF4-FFF2-40B4-BE49-F238E27FC236}">
                <a16:creationId xmlns:a16="http://schemas.microsoft.com/office/drawing/2014/main" id="{4057C1AB-D5C8-6131-432E-E617A20C73B8}"/>
              </a:ext>
            </a:extLst>
          </p:cNvPr>
          <p:cNvSpPr txBox="1">
            <a:spLocks/>
          </p:cNvSpPr>
          <p:nvPr/>
        </p:nvSpPr>
        <p:spPr>
          <a:xfrm>
            <a:off x="990600" y="11956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latin typeface="Helvetica, Arial"/>
              </a:rPr>
              <a:t>Ongoing research projects</a:t>
            </a:r>
            <a:endParaRPr lang="en-US" sz="2400" dirty="0">
              <a:solidFill>
                <a:srgbClr val="5D5D5B"/>
              </a:solidFill>
              <a:latin typeface="Helvetica, Arial"/>
            </a:endParaRPr>
          </a:p>
        </p:txBody>
      </p:sp>
      <p:graphicFrame>
        <p:nvGraphicFramePr>
          <p:cNvPr id="2" name="Tabel 4">
            <a:extLst>
              <a:ext uri="{FF2B5EF4-FFF2-40B4-BE49-F238E27FC236}">
                <a16:creationId xmlns:a16="http://schemas.microsoft.com/office/drawing/2014/main" id="{56FBFC88-902E-F98D-53B1-88826D6DB661}"/>
              </a:ext>
            </a:extLst>
          </p:cNvPr>
          <p:cNvGraphicFramePr>
            <a:graphicFrameLocks noGrp="1"/>
          </p:cNvGraphicFramePr>
          <p:nvPr>
            <p:extLst>
              <p:ext uri="{D42A27DB-BD31-4B8C-83A1-F6EECF244321}">
                <p14:modId xmlns:p14="http://schemas.microsoft.com/office/powerpoint/2010/main" val="419609459"/>
              </p:ext>
            </p:extLst>
          </p:nvPr>
        </p:nvGraphicFramePr>
        <p:xfrm>
          <a:off x="838200" y="1842807"/>
          <a:ext cx="11519780" cy="2959440"/>
        </p:xfrm>
        <a:graphic>
          <a:graphicData uri="http://schemas.openxmlformats.org/drawingml/2006/table">
            <a:tbl>
              <a:tblPr firstRow="1" bandRow="1">
                <a:tableStyleId>{2D5ABB26-0587-4C30-8999-92F81FD0307C}</a:tableStyleId>
              </a:tblPr>
              <a:tblGrid>
                <a:gridCol w="1622836">
                  <a:extLst>
                    <a:ext uri="{9D8B030D-6E8A-4147-A177-3AD203B41FA5}">
                      <a16:colId xmlns:a16="http://schemas.microsoft.com/office/drawing/2014/main" val="208459265"/>
                    </a:ext>
                  </a:extLst>
                </a:gridCol>
                <a:gridCol w="1753812">
                  <a:extLst>
                    <a:ext uri="{9D8B030D-6E8A-4147-A177-3AD203B41FA5}">
                      <a16:colId xmlns:a16="http://schemas.microsoft.com/office/drawing/2014/main" val="2904706442"/>
                    </a:ext>
                  </a:extLst>
                </a:gridCol>
                <a:gridCol w="7567386">
                  <a:extLst>
                    <a:ext uri="{9D8B030D-6E8A-4147-A177-3AD203B41FA5}">
                      <a16:colId xmlns:a16="http://schemas.microsoft.com/office/drawing/2014/main" val="422624727"/>
                    </a:ext>
                  </a:extLst>
                </a:gridCol>
                <a:gridCol w="575746">
                  <a:extLst>
                    <a:ext uri="{9D8B030D-6E8A-4147-A177-3AD203B41FA5}">
                      <a16:colId xmlns:a16="http://schemas.microsoft.com/office/drawing/2014/main" val="1474735657"/>
                    </a:ext>
                  </a:extLst>
                </a:gridCol>
              </a:tblGrid>
              <a:tr h="367200">
                <a:tc rowSpan="2">
                  <a:txBody>
                    <a:bodyPr/>
                    <a:lstStyle/>
                    <a:p>
                      <a:r>
                        <a:rPr lang="en-US" sz="1600" noProof="0" dirty="0">
                          <a:solidFill>
                            <a:srgbClr val="616060"/>
                          </a:solidFill>
                          <a:latin typeface="Helvetica, Arial"/>
                        </a:rPr>
                        <a:t>Reda Rhellab</a:t>
                      </a:r>
                    </a:p>
                    <a:p>
                      <a:r>
                        <a:rPr lang="en-US" sz="1600" noProof="0" dirty="0">
                          <a:solidFill>
                            <a:srgbClr val="616060"/>
                          </a:solidFill>
                          <a:latin typeface="Helvetica, Arial"/>
                        </a:rPr>
                        <a:t>Kevin Veen</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Title: </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kern="1200" noProof="0">
                          <a:solidFill>
                            <a:srgbClr val="616060"/>
                          </a:solidFill>
                          <a:latin typeface="Helvetica, Arial"/>
                          <a:ea typeface="+mn-ea"/>
                          <a:cs typeface="+mn-cs"/>
                        </a:rPr>
                        <a:t>Determining excess mortality in patients undergoing biological and mechanical aortic valve replacement and aortic valve repair</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endParaRPr lang="it-IT"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27338946"/>
                  </a:ext>
                </a:extLst>
              </a:tr>
              <a:tr h="367200">
                <a:tc vMerge="1">
                  <a:txBody>
                    <a:bodyPr/>
                    <a:lstStyle/>
                    <a:p>
                      <a:endParaRPr lang="en-US" sz="1600">
                        <a:latin typeface="+mj-lt"/>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rgbClr val="616060"/>
                          </a:solidFill>
                          <a:latin typeface="Helvetica, Arial"/>
                          <a:ea typeface="+mn-ea"/>
                          <a:cs typeface="+mn-cs"/>
                        </a:rPr>
                        <a:t>Data extraction: </a:t>
                      </a:r>
                      <a:endParaRPr lang="en-US" sz="1600" noProof="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noProof="0">
                          <a:solidFill>
                            <a:srgbClr val="616060"/>
                          </a:solidFill>
                          <a:latin typeface="Helvetica, Arial"/>
                        </a:rPr>
                        <a:t>October 2024</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4988694"/>
                  </a:ext>
                </a:extLst>
              </a:tr>
              <a:tr h="367200">
                <a:tc>
                  <a:txBody>
                    <a:bodyPr/>
                    <a:lstStyle/>
                    <a:p>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rgbClr val="616060"/>
                          </a:solidFill>
                          <a:latin typeface="Helvetica, Arial"/>
                          <a:ea typeface="+mn-ea"/>
                          <a:cs typeface="+mn-cs"/>
                        </a:rPr>
                        <a:t>Current status:</a:t>
                      </a: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solidFill>
                            <a:srgbClr val="616060"/>
                          </a:solidFill>
                          <a:effectLst/>
                          <a:latin typeface="Helvetica, Arial"/>
                        </a:rPr>
                        <a:t>Finalizing manuscript to be sent to co-authors. Will be presented as an invited abstract during the HVS Annual meeting 2025.</a:t>
                      </a:r>
                    </a:p>
                    <a:p>
                      <a:endParaRPr lang="en-US" sz="1600" noProof="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12290313"/>
                  </a:ext>
                </a:extLst>
              </a:tr>
              <a:tr h="367200">
                <a:tc rowSpan="2">
                  <a:txBody>
                    <a:bodyPr/>
                    <a:lstStyle/>
                    <a:p>
                      <a:r>
                        <a:rPr lang="en-US" sz="1600" noProof="0" dirty="0">
                          <a:solidFill>
                            <a:srgbClr val="616060"/>
                          </a:solidFill>
                          <a:latin typeface="Helvetica, Arial"/>
                        </a:rPr>
                        <a:t>Peter Verbrugghe</a:t>
                      </a:r>
                    </a:p>
                    <a:p>
                      <a:r>
                        <a:rPr lang="en-US" sz="1600" noProof="0" dirty="0">
                          <a:solidFill>
                            <a:srgbClr val="616060"/>
                          </a:solidFill>
                          <a:latin typeface="Helvetica, Arial"/>
                        </a:rPr>
                        <a:t>Zohra </a:t>
                      </a:r>
                      <a:r>
                        <a:rPr lang="en-US" sz="1600" noProof="0" dirty="0" err="1">
                          <a:solidFill>
                            <a:srgbClr val="616060"/>
                          </a:solidFill>
                          <a:latin typeface="Helvetica, Arial"/>
                        </a:rPr>
                        <a:t>Charaf</a:t>
                      </a:r>
                      <a:endParaRPr lang="en-US" sz="1600" noProof="0" dirty="0">
                        <a:solidFill>
                          <a:srgbClr val="616060"/>
                        </a:solidFill>
                        <a:latin typeface="Helvetica, Arial"/>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rgbClr val="616060"/>
                          </a:solidFill>
                          <a:latin typeface="Helvetica, Arial"/>
                          <a:ea typeface="+mn-ea"/>
                          <a:cs typeface="+mn-cs"/>
                        </a:rPr>
                        <a:t>Title</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kern="1200" noProof="0" dirty="0">
                          <a:solidFill>
                            <a:srgbClr val="616060"/>
                          </a:solidFill>
                          <a:latin typeface="Helvetica, Arial"/>
                          <a:ea typeface="+mn-ea"/>
                          <a:cs typeface="+mn-cs"/>
                        </a:rPr>
                        <a:t>Study Isolated Cusp </a:t>
                      </a:r>
                      <a:r>
                        <a:rPr lang="en-US" sz="1600" kern="1200" noProof="0" dirty="0" err="1">
                          <a:solidFill>
                            <a:srgbClr val="616060"/>
                          </a:solidFill>
                          <a:latin typeface="Helvetica, Arial"/>
                          <a:ea typeface="+mn-ea"/>
                          <a:cs typeface="+mn-cs"/>
                        </a:rPr>
                        <a:t>Prolaps</a:t>
                      </a:r>
                      <a:endParaRPr lang="en-US" sz="1600" kern="1200" noProof="0" dirty="0">
                        <a:solidFill>
                          <a:srgbClr val="616060"/>
                        </a:solidFill>
                        <a:latin typeface="Helvetica, Arial"/>
                        <a:ea typeface="+mn-ea"/>
                        <a:cs typeface="+mn-cs"/>
                      </a:endParaRP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endParaRPr lang="en-US" sz="1600" noProof="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12351050"/>
                  </a:ext>
                </a:extLst>
              </a:tr>
              <a:tr h="367200">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rgbClr val="616060"/>
                          </a:solidFill>
                          <a:latin typeface="Helvetica, Arial"/>
                        </a:rPr>
                        <a:t>Data extraction:</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600" noProof="0" dirty="0">
                          <a:solidFill>
                            <a:srgbClr val="616060"/>
                          </a:solidFill>
                          <a:latin typeface="Helvetica, Arial"/>
                        </a:rPr>
                        <a:t>March 2025</a:t>
                      </a:r>
                    </a:p>
                  </a:txBody>
                  <a:tcPr>
                    <a:lnL>
                      <a:noFill/>
                    </a:lnL>
                    <a:lnR>
                      <a:noFill/>
                    </a:lnR>
                    <a:lnT>
                      <a:noFill/>
                    </a:lnT>
                    <a:lnB>
                      <a:noFill/>
                    </a:lnB>
                    <a:lnTlToBr w="12700" cmpd="sng">
                      <a:noFill/>
                      <a:prstDash val="solid"/>
                    </a:lnTlToBr>
                    <a:lnBlToTr w="12700" cmpd="sng">
                      <a:noFill/>
                      <a:prstDash val="solid"/>
                    </a:lnBlToTr>
                  </a:tcPr>
                </a:tc>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4275860"/>
                  </a:ext>
                </a:extLst>
              </a:tr>
              <a:tr h="367200">
                <a:tc>
                  <a:txBody>
                    <a:bodyPr/>
                    <a:lstStyle/>
                    <a:p>
                      <a:endParaRPr lang="en-US" sz="1600" noProof="0">
                        <a:solidFill>
                          <a:srgbClr val="616060"/>
                        </a:solidFill>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dirty="0">
                          <a:solidFill>
                            <a:srgbClr val="616060"/>
                          </a:solidFill>
                          <a:latin typeface="Helvetica, Arial"/>
                          <a:ea typeface="+mn-ea"/>
                          <a:cs typeface="+mn-cs"/>
                        </a:rPr>
                        <a:t>Current status:</a:t>
                      </a: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noProof="0" dirty="0">
                          <a:solidFill>
                            <a:srgbClr val="616060"/>
                          </a:solidFill>
                          <a:latin typeface="Helvetica, Arial"/>
                        </a:rPr>
                        <a:t>Data analysis.</a:t>
                      </a: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noProof="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06919205"/>
                  </a:ext>
                </a:extLst>
              </a:tr>
            </a:tbl>
          </a:graphicData>
        </a:graphic>
      </p:graphicFrame>
    </p:spTree>
    <p:extLst>
      <p:ext uri="{BB962C8B-B14F-4D97-AF65-F5344CB8AC3E}">
        <p14:creationId xmlns:p14="http://schemas.microsoft.com/office/powerpoint/2010/main" val="3032593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90A40"/>
                </a:solidFill>
                <a:latin typeface="Helvetica, Arial"/>
              </a:rPr>
              <a:t>Scientific Update</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Bardia Arabkhani</a:t>
            </a: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5" name="Content Placeholder 7">
            <a:extLst>
              <a:ext uri="{FF2B5EF4-FFF2-40B4-BE49-F238E27FC236}">
                <a16:creationId xmlns:a16="http://schemas.microsoft.com/office/drawing/2014/main" id="{4057C1AB-D5C8-6131-432E-E617A20C73B8}"/>
              </a:ext>
            </a:extLst>
          </p:cNvPr>
          <p:cNvSpPr txBox="1">
            <a:spLocks/>
          </p:cNvSpPr>
          <p:nvPr/>
        </p:nvSpPr>
        <p:spPr>
          <a:xfrm>
            <a:off x="990600" y="11956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latin typeface="Helvetica, Arial"/>
              </a:rPr>
              <a:t>Ongoing research projects</a:t>
            </a:r>
            <a:endParaRPr lang="en-US" sz="2400" dirty="0">
              <a:solidFill>
                <a:srgbClr val="5D5D5B"/>
              </a:solidFill>
              <a:latin typeface="Helvetica, Arial"/>
            </a:endParaRPr>
          </a:p>
        </p:txBody>
      </p:sp>
      <p:graphicFrame>
        <p:nvGraphicFramePr>
          <p:cNvPr id="2" name="Tabel 4">
            <a:extLst>
              <a:ext uri="{FF2B5EF4-FFF2-40B4-BE49-F238E27FC236}">
                <a16:creationId xmlns:a16="http://schemas.microsoft.com/office/drawing/2014/main" id="{56FBFC88-902E-F98D-53B1-88826D6DB661}"/>
              </a:ext>
            </a:extLst>
          </p:cNvPr>
          <p:cNvGraphicFramePr>
            <a:graphicFrameLocks noGrp="1"/>
          </p:cNvGraphicFramePr>
          <p:nvPr>
            <p:extLst>
              <p:ext uri="{D42A27DB-BD31-4B8C-83A1-F6EECF244321}">
                <p14:modId xmlns:p14="http://schemas.microsoft.com/office/powerpoint/2010/main" val="1348917049"/>
              </p:ext>
            </p:extLst>
          </p:nvPr>
        </p:nvGraphicFramePr>
        <p:xfrm>
          <a:off x="838200" y="1842807"/>
          <a:ext cx="11519780" cy="3079920"/>
        </p:xfrm>
        <a:graphic>
          <a:graphicData uri="http://schemas.openxmlformats.org/drawingml/2006/table">
            <a:tbl>
              <a:tblPr firstRow="1" bandRow="1">
                <a:tableStyleId>{2D5ABB26-0587-4C30-8999-92F81FD0307C}</a:tableStyleId>
              </a:tblPr>
              <a:tblGrid>
                <a:gridCol w="1622836">
                  <a:extLst>
                    <a:ext uri="{9D8B030D-6E8A-4147-A177-3AD203B41FA5}">
                      <a16:colId xmlns:a16="http://schemas.microsoft.com/office/drawing/2014/main" val="208459265"/>
                    </a:ext>
                  </a:extLst>
                </a:gridCol>
                <a:gridCol w="1753812">
                  <a:extLst>
                    <a:ext uri="{9D8B030D-6E8A-4147-A177-3AD203B41FA5}">
                      <a16:colId xmlns:a16="http://schemas.microsoft.com/office/drawing/2014/main" val="2904706442"/>
                    </a:ext>
                  </a:extLst>
                </a:gridCol>
                <a:gridCol w="7567386">
                  <a:extLst>
                    <a:ext uri="{9D8B030D-6E8A-4147-A177-3AD203B41FA5}">
                      <a16:colId xmlns:a16="http://schemas.microsoft.com/office/drawing/2014/main" val="422624727"/>
                    </a:ext>
                  </a:extLst>
                </a:gridCol>
                <a:gridCol w="575746">
                  <a:extLst>
                    <a:ext uri="{9D8B030D-6E8A-4147-A177-3AD203B41FA5}">
                      <a16:colId xmlns:a16="http://schemas.microsoft.com/office/drawing/2014/main" val="1474735657"/>
                    </a:ext>
                  </a:extLst>
                </a:gridCol>
              </a:tblGrid>
              <a:tr h="367200">
                <a:tc rowSpan="2">
                  <a:txBody>
                    <a:bodyPr/>
                    <a:lstStyle/>
                    <a:p>
                      <a:r>
                        <a:rPr lang="en-US" sz="1600" noProof="0" dirty="0">
                          <a:solidFill>
                            <a:srgbClr val="616060"/>
                          </a:solidFill>
                          <a:latin typeface="Helvetica, Arial"/>
                        </a:rPr>
                        <a:t>Bardia Arabkhani</a:t>
                      </a:r>
                    </a:p>
                    <a:p>
                      <a:r>
                        <a:rPr lang="en-US" sz="1600" noProof="0" dirty="0">
                          <a:solidFill>
                            <a:srgbClr val="616060"/>
                          </a:solidFill>
                          <a:latin typeface="Helvetica, Arial"/>
                        </a:rPr>
                        <a:t>Carlijn van der Ven</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Title: </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kern="1200" noProof="0" dirty="0">
                          <a:solidFill>
                            <a:srgbClr val="616060"/>
                          </a:solidFill>
                          <a:latin typeface="Helvetica, Arial"/>
                          <a:ea typeface="+mn-ea"/>
                          <a:cs typeface="+mn-cs"/>
                        </a:rPr>
                        <a:t>Male-Female Outcome Differences in Patients Undergoing Valve-Sparing Root Replacement and Isolated Valve Repair</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endParaRPr lang="it-IT"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27338946"/>
                  </a:ext>
                </a:extLst>
              </a:tr>
              <a:tr h="367200">
                <a:tc vMerge="1">
                  <a:txBody>
                    <a:bodyPr/>
                    <a:lstStyle/>
                    <a:p>
                      <a:endParaRPr lang="en-US" sz="1600">
                        <a:latin typeface="+mj-lt"/>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rgbClr val="616060"/>
                          </a:solidFill>
                          <a:latin typeface="Helvetica, Arial"/>
                          <a:ea typeface="+mn-ea"/>
                          <a:cs typeface="+mn-cs"/>
                        </a:rPr>
                        <a:t>Data extraction: </a:t>
                      </a:r>
                      <a:endParaRPr lang="en-US" sz="1600" noProof="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noProof="0" dirty="0">
                          <a:solidFill>
                            <a:srgbClr val="616060"/>
                          </a:solidFill>
                          <a:latin typeface="Helvetica, Arial"/>
                        </a:rPr>
                        <a:t>Planned for April 2025</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4988694"/>
                  </a:ext>
                </a:extLst>
              </a:tr>
              <a:tr h="367200">
                <a:tc>
                  <a:txBody>
                    <a:bodyPr/>
                    <a:lstStyle/>
                    <a:p>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rgbClr val="616060"/>
                          </a:solidFill>
                          <a:latin typeface="Helvetica, Arial"/>
                          <a:ea typeface="+mn-ea"/>
                          <a:cs typeface="+mn-cs"/>
                        </a:rPr>
                        <a:t>Current status:</a:t>
                      </a: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solidFill>
                            <a:srgbClr val="616060"/>
                          </a:solidFill>
                          <a:effectLst/>
                          <a:latin typeface="Helvetica, Arial"/>
                        </a:rPr>
                        <a:t>Accepted by Scientific Committee</a:t>
                      </a:r>
                    </a:p>
                    <a:p>
                      <a:endParaRPr lang="en-US" sz="1600" noProof="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12290313"/>
                  </a:ext>
                </a:extLst>
              </a:tr>
              <a:tr h="367200">
                <a:tc rowSpan="2">
                  <a:txBody>
                    <a:bodyPr/>
                    <a:lstStyle/>
                    <a:p>
                      <a:r>
                        <a:rPr lang="en-US" sz="1600" noProof="0" dirty="0">
                          <a:solidFill>
                            <a:srgbClr val="616060"/>
                          </a:solidFill>
                          <a:latin typeface="Helvetica, Arial"/>
                        </a:rPr>
                        <a:t>Emmanuel </a:t>
                      </a:r>
                      <a:r>
                        <a:rPr lang="en-US" sz="1600" noProof="0" dirty="0" err="1">
                          <a:solidFill>
                            <a:srgbClr val="616060"/>
                          </a:solidFill>
                          <a:latin typeface="Helvetica, Arial"/>
                        </a:rPr>
                        <a:t>Lansac</a:t>
                      </a:r>
                      <a:endParaRPr lang="en-US" sz="1600" noProof="0" dirty="0">
                        <a:solidFill>
                          <a:srgbClr val="616060"/>
                        </a:solidFill>
                        <a:latin typeface="Helvetica, Arial"/>
                      </a:endParaRPr>
                    </a:p>
                    <a:p>
                      <a:r>
                        <a:rPr lang="en-US" sz="1600" noProof="0" dirty="0">
                          <a:solidFill>
                            <a:srgbClr val="616060"/>
                          </a:solidFill>
                          <a:latin typeface="Helvetica, Arial"/>
                        </a:rPr>
                        <a:t>Claudia Côté</a:t>
                      </a:r>
                    </a:p>
                    <a:p>
                      <a:r>
                        <a:rPr lang="en-US" sz="1600" noProof="0" dirty="0">
                          <a:solidFill>
                            <a:srgbClr val="616060"/>
                          </a:solidFill>
                          <a:latin typeface="Helvetica, Arial"/>
                        </a:rPr>
                        <a:t>Pichoy Danial</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rgbClr val="616060"/>
                          </a:solidFill>
                          <a:latin typeface="Helvetica, Arial"/>
                          <a:ea typeface="+mn-ea"/>
                          <a:cs typeface="+mn-cs"/>
                        </a:rPr>
                        <a:t>Title</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kern="1200" noProof="0" dirty="0">
                          <a:solidFill>
                            <a:srgbClr val="616060"/>
                          </a:solidFill>
                          <a:latin typeface="Helvetica, Arial"/>
                          <a:ea typeface="+mn-ea"/>
                          <a:cs typeface="+mn-cs"/>
                        </a:rPr>
                        <a:t>Outcomes of Valve-Sparing Root Replacement and Aortic Valve Repair in Patients Ages 65 and Older</a:t>
                      </a:r>
                    </a:p>
                  </a:txBody>
                  <a:tcPr>
                    <a:lnL>
                      <a:noFill/>
                    </a:lnL>
                    <a:lnR>
                      <a:noFill/>
                    </a:lnR>
                    <a:lnT w="317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endParaRPr lang="en-US" sz="1600" noProof="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12351050"/>
                  </a:ext>
                </a:extLst>
              </a:tr>
              <a:tr h="367200">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rgbClr val="616060"/>
                          </a:solidFill>
                          <a:latin typeface="Helvetica, Arial"/>
                        </a:rPr>
                        <a:t>Data extraction:</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600" noProof="0" dirty="0">
                          <a:solidFill>
                            <a:srgbClr val="616060"/>
                          </a:solidFill>
                          <a:latin typeface="Helvetica, Arial"/>
                        </a:rPr>
                        <a:t>February 2025</a:t>
                      </a:r>
                    </a:p>
                  </a:txBody>
                  <a:tcPr>
                    <a:lnL>
                      <a:noFill/>
                    </a:lnL>
                    <a:lnR>
                      <a:noFill/>
                    </a:lnR>
                    <a:lnT>
                      <a:noFill/>
                    </a:lnT>
                    <a:lnB>
                      <a:noFill/>
                    </a:lnB>
                    <a:lnTlToBr w="12700" cmpd="sng">
                      <a:noFill/>
                      <a:prstDash val="solid"/>
                    </a:lnTlToBr>
                    <a:lnBlToTr w="12700" cmpd="sng">
                      <a:noFill/>
                      <a:prstDash val="solid"/>
                    </a:lnBlToTr>
                  </a:tcPr>
                </a:tc>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4275860"/>
                  </a:ext>
                </a:extLst>
              </a:tr>
              <a:tr h="367200">
                <a:tc>
                  <a:txBody>
                    <a:bodyPr/>
                    <a:lstStyle/>
                    <a:p>
                      <a:endParaRPr lang="en-US" sz="1600" noProof="0">
                        <a:solidFill>
                          <a:srgbClr val="616060"/>
                        </a:solidFill>
                        <a:latin typeface="Helvetica, Arial"/>
                      </a:endParaRP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dirty="0">
                          <a:solidFill>
                            <a:srgbClr val="616060"/>
                          </a:solidFill>
                          <a:latin typeface="Helvetica, Arial"/>
                          <a:ea typeface="+mn-ea"/>
                          <a:cs typeface="+mn-cs"/>
                        </a:rPr>
                        <a:t>Current status:</a:t>
                      </a: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noProof="0" dirty="0">
                          <a:solidFill>
                            <a:srgbClr val="616060"/>
                          </a:solidFill>
                          <a:latin typeface="Helvetica, Arial"/>
                        </a:rPr>
                        <a:t>Data analysis.</a:t>
                      </a:r>
                    </a:p>
                  </a:txBody>
                  <a:tcPr>
                    <a:lnL>
                      <a:noFill/>
                    </a:lnL>
                    <a:lnR>
                      <a:noFill/>
                    </a:lnR>
                    <a:lnT>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noProof="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06919205"/>
                  </a:ext>
                </a:extLst>
              </a:tr>
            </a:tbl>
          </a:graphicData>
        </a:graphic>
      </p:graphicFrame>
    </p:spTree>
    <p:extLst>
      <p:ext uri="{BB962C8B-B14F-4D97-AF65-F5344CB8AC3E}">
        <p14:creationId xmlns:p14="http://schemas.microsoft.com/office/powerpoint/2010/main" val="2372161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90A40"/>
                </a:solidFill>
                <a:latin typeface="Helvetica, Arial"/>
              </a:rPr>
              <a:t>Scientific Update</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Bardia Arabkhani</a:t>
            </a: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5" name="Content Placeholder 7">
            <a:extLst>
              <a:ext uri="{FF2B5EF4-FFF2-40B4-BE49-F238E27FC236}">
                <a16:creationId xmlns:a16="http://schemas.microsoft.com/office/drawing/2014/main" id="{4057C1AB-D5C8-6131-432E-E617A20C73B8}"/>
              </a:ext>
            </a:extLst>
          </p:cNvPr>
          <p:cNvSpPr txBox="1">
            <a:spLocks/>
          </p:cNvSpPr>
          <p:nvPr/>
        </p:nvSpPr>
        <p:spPr>
          <a:xfrm>
            <a:off x="990600" y="11956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latin typeface="Helvetica, Arial"/>
              </a:rPr>
              <a:t>Ongoing research projects</a:t>
            </a:r>
            <a:endParaRPr lang="en-US" sz="2400" dirty="0">
              <a:solidFill>
                <a:srgbClr val="5D5D5B"/>
              </a:solidFill>
              <a:latin typeface="Helvetica, Arial"/>
            </a:endParaRPr>
          </a:p>
        </p:txBody>
      </p:sp>
      <p:graphicFrame>
        <p:nvGraphicFramePr>
          <p:cNvPr id="2" name="Tabel 4">
            <a:extLst>
              <a:ext uri="{FF2B5EF4-FFF2-40B4-BE49-F238E27FC236}">
                <a16:creationId xmlns:a16="http://schemas.microsoft.com/office/drawing/2014/main" id="{56FBFC88-902E-F98D-53B1-88826D6DB661}"/>
              </a:ext>
            </a:extLst>
          </p:cNvPr>
          <p:cNvGraphicFramePr>
            <a:graphicFrameLocks noGrp="1"/>
          </p:cNvGraphicFramePr>
          <p:nvPr>
            <p:extLst>
              <p:ext uri="{D42A27DB-BD31-4B8C-83A1-F6EECF244321}">
                <p14:modId xmlns:p14="http://schemas.microsoft.com/office/powerpoint/2010/main" val="1418493727"/>
              </p:ext>
            </p:extLst>
          </p:nvPr>
        </p:nvGraphicFramePr>
        <p:xfrm>
          <a:off x="838200" y="1842807"/>
          <a:ext cx="11519780" cy="1645920"/>
        </p:xfrm>
        <a:graphic>
          <a:graphicData uri="http://schemas.openxmlformats.org/drawingml/2006/table">
            <a:tbl>
              <a:tblPr firstRow="1" bandRow="1">
                <a:tableStyleId>{2D5ABB26-0587-4C30-8999-92F81FD0307C}</a:tableStyleId>
              </a:tblPr>
              <a:tblGrid>
                <a:gridCol w="1622836">
                  <a:extLst>
                    <a:ext uri="{9D8B030D-6E8A-4147-A177-3AD203B41FA5}">
                      <a16:colId xmlns:a16="http://schemas.microsoft.com/office/drawing/2014/main" val="208459265"/>
                    </a:ext>
                  </a:extLst>
                </a:gridCol>
                <a:gridCol w="1753812">
                  <a:extLst>
                    <a:ext uri="{9D8B030D-6E8A-4147-A177-3AD203B41FA5}">
                      <a16:colId xmlns:a16="http://schemas.microsoft.com/office/drawing/2014/main" val="2904706442"/>
                    </a:ext>
                  </a:extLst>
                </a:gridCol>
                <a:gridCol w="7567386">
                  <a:extLst>
                    <a:ext uri="{9D8B030D-6E8A-4147-A177-3AD203B41FA5}">
                      <a16:colId xmlns:a16="http://schemas.microsoft.com/office/drawing/2014/main" val="422624727"/>
                    </a:ext>
                  </a:extLst>
                </a:gridCol>
                <a:gridCol w="575746">
                  <a:extLst>
                    <a:ext uri="{9D8B030D-6E8A-4147-A177-3AD203B41FA5}">
                      <a16:colId xmlns:a16="http://schemas.microsoft.com/office/drawing/2014/main" val="1474735657"/>
                    </a:ext>
                  </a:extLst>
                </a:gridCol>
              </a:tblGrid>
              <a:tr h="367200">
                <a:tc rowSpan="2">
                  <a:txBody>
                    <a:bodyPr/>
                    <a:lstStyle/>
                    <a:p>
                      <a:r>
                        <a:rPr lang="en-US" sz="1600" noProof="0" dirty="0">
                          <a:solidFill>
                            <a:srgbClr val="616060"/>
                          </a:solidFill>
                          <a:latin typeface="Helvetica, Arial"/>
                        </a:rPr>
                        <a:t>Emmanuel </a:t>
                      </a:r>
                      <a:r>
                        <a:rPr lang="en-US" sz="1600" noProof="0" dirty="0" err="1">
                          <a:solidFill>
                            <a:srgbClr val="616060"/>
                          </a:solidFill>
                          <a:latin typeface="Helvetica, Arial"/>
                        </a:rPr>
                        <a:t>Lansac</a:t>
                      </a:r>
                      <a:endParaRPr lang="en-US" sz="1600" noProof="0" dirty="0">
                        <a:solidFill>
                          <a:srgbClr val="616060"/>
                        </a:solidFill>
                        <a:latin typeface="Helvetica, Arial"/>
                      </a:endParaRPr>
                    </a:p>
                    <a:p>
                      <a:r>
                        <a:rPr lang="en-US" sz="1600" noProof="0" dirty="0">
                          <a:solidFill>
                            <a:srgbClr val="616060"/>
                          </a:solidFill>
                          <a:latin typeface="Helvetica, Arial"/>
                        </a:rPr>
                        <a:t>Nathanael Shraer</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a:solidFill>
                            <a:srgbClr val="616060"/>
                          </a:solidFill>
                          <a:latin typeface="Helvetica, Arial"/>
                          <a:ea typeface="+mn-ea"/>
                          <a:cs typeface="+mn-cs"/>
                        </a:rPr>
                        <a:t>Title: </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kern="1200" noProof="0" dirty="0">
                          <a:solidFill>
                            <a:srgbClr val="616060"/>
                          </a:solidFill>
                          <a:latin typeface="Helvetica, Arial"/>
                          <a:ea typeface="+mn-ea"/>
                          <a:cs typeface="+mn-cs"/>
                        </a:rPr>
                        <a:t>Reimplantation versus Remodeling with Annuloplasty Valve Sparing Root Replacement: is there a difference?</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rowSpan="2">
                  <a:txBody>
                    <a:bodyPr/>
                    <a:lstStyle/>
                    <a:p>
                      <a:endParaRPr lang="it-IT"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27338946"/>
                  </a:ext>
                </a:extLst>
              </a:tr>
              <a:tr h="367200">
                <a:tc vMerge="1">
                  <a:txBody>
                    <a:bodyPr/>
                    <a:lstStyle/>
                    <a:p>
                      <a:endParaRPr lang="en-US" sz="1600">
                        <a:latin typeface="+mj-lt"/>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noProof="0" dirty="0">
                          <a:solidFill>
                            <a:srgbClr val="616060"/>
                          </a:solidFill>
                          <a:latin typeface="Helvetica, Arial"/>
                          <a:ea typeface="+mn-ea"/>
                          <a:cs typeface="+mn-cs"/>
                        </a:rPr>
                        <a:t>Data extraction: </a:t>
                      </a:r>
                      <a:endParaRPr lang="en-US" sz="1600" noProof="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600" noProof="0" dirty="0">
                          <a:solidFill>
                            <a:srgbClr val="616060"/>
                          </a:solidFill>
                          <a:latin typeface="Helvetica, Arial"/>
                        </a:rPr>
                        <a:t>February 2025</a:t>
                      </a:r>
                    </a:p>
                  </a:txBody>
                  <a:tcPr>
                    <a:lnL>
                      <a:noFill/>
                    </a:lnL>
                    <a:lnR>
                      <a:noFill/>
                    </a:lnR>
                    <a:lnT w="317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vMerge="1">
                  <a:txBody>
                    <a:bodyPr/>
                    <a:lstStyle/>
                    <a:p>
                      <a:endParaRPr lang="en-US" sz="1600">
                        <a:latin typeface="+mj-lt"/>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4988694"/>
                  </a:ext>
                </a:extLst>
              </a:tr>
              <a:tr h="367200">
                <a:tc>
                  <a:txBody>
                    <a:bodyPr/>
                    <a:lstStyle/>
                    <a:p>
                      <a:endParaRPr lang="en-US" sz="1600" noProof="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noProof="0">
                          <a:solidFill>
                            <a:srgbClr val="616060"/>
                          </a:solidFill>
                          <a:latin typeface="Helvetica, Arial"/>
                          <a:ea typeface="+mn-ea"/>
                          <a:cs typeface="+mn-cs"/>
                        </a:rPr>
                        <a:t>Current status:</a:t>
                      </a: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solidFill>
                            <a:srgbClr val="616060"/>
                          </a:solidFill>
                          <a:effectLst/>
                          <a:latin typeface="Helvetica, Arial"/>
                        </a:rPr>
                        <a:t>Data analysis.</a:t>
                      </a:r>
                    </a:p>
                    <a:p>
                      <a:endParaRPr lang="en-US" sz="1600" noProof="0" dirty="0">
                        <a:solidFill>
                          <a:srgbClr val="616060"/>
                        </a:solidFill>
                        <a:latin typeface="Helvetica, Arial"/>
                      </a:endParaRPr>
                    </a:p>
                  </a:txBody>
                  <a:tcPr>
                    <a:lnL>
                      <a:noFill/>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solidFill>
                          <a:srgbClr val="616060"/>
                        </a:solidFill>
                        <a:latin typeface="Helvetica, Aria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12290313"/>
                  </a:ext>
                </a:extLst>
              </a:tr>
            </a:tbl>
          </a:graphicData>
        </a:graphic>
      </p:graphicFrame>
    </p:spTree>
    <p:extLst>
      <p:ext uri="{BB962C8B-B14F-4D97-AF65-F5344CB8AC3E}">
        <p14:creationId xmlns:p14="http://schemas.microsoft.com/office/powerpoint/2010/main" val="2982246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CA0D134-F0AF-9609-B30A-AE7E98BABEA6}"/>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Next goals</a:t>
            </a:r>
          </a:p>
        </p:txBody>
      </p:sp>
      <p:sp>
        <p:nvSpPr>
          <p:cNvPr id="28" name="Content Placeholder 7">
            <a:extLst>
              <a:ext uri="{FF2B5EF4-FFF2-40B4-BE49-F238E27FC236}">
                <a16:creationId xmlns:a16="http://schemas.microsoft.com/office/drawing/2014/main" id="{656CABF5-81D5-0769-93BF-964BE34852A0}"/>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Carlijn van der Ven</a:t>
            </a:r>
          </a:p>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endParaRPr>
          </a:p>
        </p:txBody>
      </p:sp>
      <p:pic>
        <p:nvPicPr>
          <p:cNvPr id="29" name="Picture 2">
            <a:extLst>
              <a:ext uri="{FF2B5EF4-FFF2-40B4-BE49-F238E27FC236}">
                <a16:creationId xmlns:a16="http://schemas.microsoft.com/office/drawing/2014/main" id="{BF6CB1DA-FDCB-CBDC-8047-B008BE19CCB8}"/>
              </a:ext>
            </a:extLst>
          </p:cNvPr>
          <p:cNvPicPr>
            <a:picLocks noChangeAspect="1"/>
          </p:cNvPicPr>
          <p:nvPr/>
        </p:nvPicPr>
        <p:blipFill>
          <a:blip r:embed="rId3"/>
          <a:srcRect r="71087"/>
          <a:stretch/>
        </p:blipFill>
        <p:spPr>
          <a:xfrm>
            <a:off x="10687844" y="382708"/>
            <a:ext cx="665956" cy="606644"/>
          </a:xfrm>
          <a:prstGeom prst="rect">
            <a:avLst/>
          </a:prstGeom>
        </p:spPr>
      </p:pic>
      <p:sp>
        <p:nvSpPr>
          <p:cNvPr id="30" name="Content Placeholder 7">
            <a:extLst>
              <a:ext uri="{FF2B5EF4-FFF2-40B4-BE49-F238E27FC236}">
                <a16:creationId xmlns:a16="http://schemas.microsoft.com/office/drawing/2014/main" id="{E253AC5B-34CA-969D-0E68-08540FFCF36F}"/>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latin typeface="Helvetica, Arial"/>
              <a:ea typeface="Calibri"/>
              <a:cs typeface="Calibri"/>
            </a:endParaRPr>
          </a:p>
          <a:p>
            <a:pPr marL="0" indent="0">
              <a:buFont typeface="Arial" panose="020B0604020202020204" pitchFamily="34" charset="0"/>
              <a:buNone/>
            </a:pPr>
            <a:endParaRPr lang="en-US" sz="2400">
              <a:solidFill>
                <a:srgbClr val="5D5D5B"/>
              </a:solidFill>
              <a:latin typeface="Helvetica, Arial"/>
            </a:endParaRPr>
          </a:p>
        </p:txBody>
      </p:sp>
      <p:cxnSp>
        <p:nvCxnSpPr>
          <p:cNvPr id="31" name="Straight Connector 30">
            <a:extLst>
              <a:ext uri="{FF2B5EF4-FFF2-40B4-BE49-F238E27FC236}">
                <a16:creationId xmlns:a16="http://schemas.microsoft.com/office/drawing/2014/main" id="{AA59B384-11A7-84BE-1A2F-1CCC58404EC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2" name="AutoShape 2">
            <a:extLst>
              <a:ext uri="{FF2B5EF4-FFF2-40B4-BE49-F238E27FC236}">
                <a16:creationId xmlns:a16="http://schemas.microsoft.com/office/drawing/2014/main" id="{F463FD60-E22E-3242-A144-FE3E855D8AA7}"/>
              </a:ext>
            </a:extLst>
          </p:cNvPr>
          <p:cNvSpPr>
            <a:spLocks noChangeAspect="1" noChangeArrowheads="1"/>
          </p:cNvSpPr>
          <p:nvPr/>
        </p:nvSpPr>
        <p:spPr bwMode="auto">
          <a:xfrm>
            <a:off x="5943600" y="258426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a:latin typeface="Helvetica, Arial"/>
            </a:endParaRPr>
          </a:p>
        </p:txBody>
      </p:sp>
      <p:grpSp>
        <p:nvGrpSpPr>
          <p:cNvPr id="137" name="Groep 136">
            <a:extLst>
              <a:ext uri="{FF2B5EF4-FFF2-40B4-BE49-F238E27FC236}">
                <a16:creationId xmlns:a16="http://schemas.microsoft.com/office/drawing/2014/main" id="{9280B170-D214-6C22-B20F-DCD91E0C8BD1}"/>
              </a:ext>
            </a:extLst>
          </p:cNvPr>
          <p:cNvGrpSpPr/>
          <p:nvPr/>
        </p:nvGrpSpPr>
        <p:grpSpPr>
          <a:xfrm>
            <a:off x="139778" y="1944191"/>
            <a:ext cx="11018077" cy="3977403"/>
            <a:chOff x="627911" y="2971802"/>
            <a:chExt cx="11018077" cy="3977403"/>
          </a:xfrm>
        </p:grpSpPr>
        <p:grpSp>
          <p:nvGrpSpPr>
            <p:cNvPr id="51" name="Groep 50">
              <a:extLst>
                <a:ext uri="{FF2B5EF4-FFF2-40B4-BE49-F238E27FC236}">
                  <a16:creationId xmlns:a16="http://schemas.microsoft.com/office/drawing/2014/main" id="{B75B1295-0416-7505-3C44-A3DD3FCA88CB}"/>
                </a:ext>
              </a:extLst>
            </p:cNvPr>
            <p:cNvGrpSpPr/>
            <p:nvPr/>
          </p:nvGrpSpPr>
          <p:grpSpPr>
            <a:xfrm>
              <a:off x="627911" y="2971802"/>
              <a:ext cx="11018077" cy="3977403"/>
              <a:chOff x="627911" y="1337104"/>
              <a:chExt cx="11018077" cy="3977403"/>
            </a:xfrm>
          </p:grpSpPr>
          <p:cxnSp>
            <p:nvCxnSpPr>
              <p:cNvPr id="4" name="Straight Connector 78">
                <a:extLst>
                  <a:ext uri="{FF2B5EF4-FFF2-40B4-BE49-F238E27FC236}">
                    <a16:creationId xmlns:a16="http://schemas.microsoft.com/office/drawing/2014/main" id="{DE980218-1B0C-FB31-01E8-F800B9C916A9}"/>
                  </a:ext>
                </a:extLst>
              </p:cNvPr>
              <p:cNvCxnSpPr/>
              <p:nvPr/>
            </p:nvCxnSpPr>
            <p:spPr>
              <a:xfrm>
                <a:off x="7594899" y="3429000"/>
                <a:ext cx="2338291"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5" name="Straight Connector 68">
                <a:extLst>
                  <a:ext uri="{FF2B5EF4-FFF2-40B4-BE49-F238E27FC236}">
                    <a16:creationId xmlns:a16="http://schemas.microsoft.com/office/drawing/2014/main" id="{A63ACBE4-B60A-F72C-9A05-6082D230F8B9}"/>
                  </a:ext>
                </a:extLst>
              </p:cNvPr>
              <p:cNvCxnSpPr/>
              <p:nvPr/>
            </p:nvCxnSpPr>
            <p:spPr>
              <a:xfrm>
                <a:off x="5121920" y="3429000"/>
                <a:ext cx="2338291"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cxnSp>
            <p:nvCxnSpPr>
              <p:cNvPr id="6" name="Straight Connector 49">
                <a:extLst>
                  <a:ext uri="{FF2B5EF4-FFF2-40B4-BE49-F238E27FC236}">
                    <a16:creationId xmlns:a16="http://schemas.microsoft.com/office/drawing/2014/main" id="{4031198E-41A0-A753-8105-9A70084E1415}"/>
                  </a:ext>
                </a:extLst>
              </p:cNvPr>
              <p:cNvCxnSpPr/>
              <p:nvPr/>
            </p:nvCxnSpPr>
            <p:spPr>
              <a:xfrm>
                <a:off x="2614709" y="3429000"/>
                <a:ext cx="2338291"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7" name="Arc 12">
                <a:extLst>
                  <a:ext uri="{FF2B5EF4-FFF2-40B4-BE49-F238E27FC236}">
                    <a16:creationId xmlns:a16="http://schemas.microsoft.com/office/drawing/2014/main" id="{0AE9DCCA-F489-EEEF-BA1B-B702CB381C8B}"/>
                  </a:ext>
                </a:extLst>
              </p:cNvPr>
              <p:cNvSpPr/>
              <p:nvPr/>
            </p:nvSpPr>
            <p:spPr>
              <a:xfrm>
                <a:off x="2150640" y="3021078"/>
                <a:ext cx="815844" cy="815844"/>
              </a:xfrm>
              <a:prstGeom prst="arc">
                <a:avLst>
                  <a:gd name="adj1" fmla="val 5434181"/>
                  <a:gd name="adj2" fmla="val 10786648"/>
                </a:avLst>
              </a:prstGeom>
              <a:ln w="19050">
                <a:solidFill>
                  <a:srgbClr val="C0C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2000">
                  <a:latin typeface="Helvetica, Arial"/>
                </a:endParaRPr>
              </a:p>
            </p:txBody>
          </p:sp>
          <p:cxnSp>
            <p:nvCxnSpPr>
              <p:cNvPr id="9" name="Straight Connector 5">
                <a:extLst>
                  <a:ext uri="{FF2B5EF4-FFF2-40B4-BE49-F238E27FC236}">
                    <a16:creationId xmlns:a16="http://schemas.microsoft.com/office/drawing/2014/main" id="{D2333F54-4906-9205-C198-731BD4309058}"/>
                  </a:ext>
                </a:extLst>
              </p:cNvPr>
              <p:cNvCxnSpPr/>
              <p:nvPr/>
            </p:nvCxnSpPr>
            <p:spPr>
              <a:xfrm>
                <a:off x="1230297" y="3429000"/>
                <a:ext cx="1328265"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10" name="Oval 7">
                <a:extLst>
                  <a:ext uri="{FF2B5EF4-FFF2-40B4-BE49-F238E27FC236}">
                    <a16:creationId xmlns:a16="http://schemas.microsoft.com/office/drawing/2014/main" id="{A18D656B-701C-16F2-DCC0-A9BCAB86E86F}"/>
                  </a:ext>
                </a:extLst>
              </p:cNvPr>
              <p:cNvSpPr/>
              <p:nvPr/>
            </p:nvSpPr>
            <p:spPr>
              <a:xfrm>
                <a:off x="2468185" y="3338623"/>
                <a:ext cx="180754" cy="180754"/>
              </a:xfrm>
              <a:prstGeom prst="ellipse">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latin typeface="Helvetica, Arial"/>
                </a:endParaRPr>
              </a:p>
            </p:txBody>
          </p:sp>
          <p:sp>
            <p:nvSpPr>
              <p:cNvPr id="11" name="Donut 10">
                <a:extLst>
                  <a:ext uri="{FF2B5EF4-FFF2-40B4-BE49-F238E27FC236}">
                    <a16:creationId xmlns:a16="http://schemas.microsoft.com/office/drawing/2014/main" id="{B8A20CDB-B54F-B38C-C436-5666AB91184B}"/>
                  </a:ext>
                </a:extLst>
              </p:cNvPr>
              <p:cNvSpPr/>
              <p:nvPr/>
            </p:nvSpPr>
            <p:spPr>
              <a:xfrm>
                <a:off x="2363291" y="3229259"/>
                <a:ext cx="390542" cy="399482"/>
              </a:xfrm>
              <a:prstGeom prst="donut">
                <a:avLst>
                  <a:gd name="adj" fmla="val 4084"/>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solidFill>
                    <a:schemeClr val="tx1"/>
                  </a:solidFill>
                  <a:latin typeface="Helvetica, Arial"/>
                </a:endParaRPr>
              </a:p>
            </p:txBody>
          </p:sp>
          <p:sp>
            <p:nvSpPr>
              <p:cNvPr id="12" name="Donut 34">
                <a:extLst>
                  <a:ext uri="{FF2B5EF4-FFF2-40B4-BE49-F238E27FC236}">
                    <a16:creationId xmlns:a16="http://schemas.microsoft.com/office/drawing/2014/main" id="{D4CA79BF-6942-5F32-3F61-A5C895899606}"/>
                  </a:ext>
                </a:extLst>
              </p:cNvPr>
              <p:cNvSpPr/>
              <p:nvPr/>
            </p:nvSpPr>
            <p:spPr>
              <a:xfrm>
                <a:off x="2277295" y="3141294"/>
                <a:ext cx="562534" cy="575412"/>
              </a:xfrm>
              <a:prstGeom prst="donut">
                <a:avLst>
                  <a:gd name="adj" fmla="val 4084"/>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solidFill>
                    <a:schemeClr val="tx1"/>
                  </a:solidFill>
                  <a:latin typeface="Helvetica, Arial"/>
                </a:endParaRPr>
              </a:p>
            </p:txBody>
          </p:sp>
          <p:cxnSp>
            <p:nvCxnSpPr>
              <p:cNvPr id="13" name="Straight Connector 35">
                <a:extLst>
                  <a:ext uri="{FF2B5EF4-FFF2-40B4-BE49-F238E27FC236}">
                    <a16:creationId xmlns:a16="http://schemas.microsoft.com/office/drawing/2014/main" id="{DB0DA78F-9A59-551B-5EBF-08D2F4B07FAF}"/>
                  </a:ext>
                </a:extLst>
              </p:cNvPr>
              <p:cNvCxnSpPr/>
              <p:nvPr/>
            </p:nvCxnSpPr>
            <p:spPr>
              <a:xfrm>
                <a:off x="2558562" y="3704501"/>
                <a:ext cx="0" cy="910032"/>
              </a:xfrm>
              <a:prstGeom prst="line">
                <a:avLst/>
              </a:prstGeom>
              <a:ln w="19050">
                <a:solidFill>
                  <a:srgbClr val="AF2243"/>
                </a:solidFill>
              </a:ln>
            </p:spPr>
            <p:style>
              <a:lnRef idx="1">
                <a:schemeClr val="accent1"/>
              </a:lnRef>
              <a:fillRef idx="0">
                <a:schemeClr val="accent1"/>
              </a:fillRef>
              <a:effectRef idx="0">
                <a:schemeClr val="accent1"/>
              </a:effectRef>
              <a:fontRef idx="minor">
                <a:schemeClr val="tx1"/>
              </a:fontRef>
            </p:style>
          </p:cxnSp>
          <p:sp>
            <p:nvSpPr>
              <p:cNvPr id="14" name="Oval 40">
                <a:extLst>
                  <a:ext uri="{FF2B5EF4-FFF2-40B4-BE49-F238E27FC236}">
                    <a16:creationId xmlns:a16="http://schemas.microsoft.com/office/drawing/2014/main" id="{6235ADBA-DCA5-3DEE-E41F-A55393CE2D92}"/>
                  </a:ext>
                </a:extLst>
              </p:cNvPr>
              <p:cNvSpPr/>
              <p:nvPr/>
            </p:nvSpPr>
            <p:spPr>
              <a:xfrm flipV="1">
                <a:off x="2502415" y="4614533"/>
                <a:ext cx="112294" cy="112294"/>
              </a:xfrm>
              <a:prstGeom prst="ellipse">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latin typeface="Helvetica, Arial"/>
                </a:endParaRPr>
              </a:p>
            </p:txBody>
          </p:sp>
          <p:sp>
            <p:nvSpPr>
              <p:cNvPr id="16" name="TextBox 43">
                <a:extLst>
                  <a:ext uri="{FF2B5EF4-FFF2-40B4-BE49-F238E27FC236}">
                    <a16:creationId xmlns:a16="http://schemas.microsoft.com/office/drawing/2014/main" id="{FCC397BF-3973-0FBA-3042-75455CDD7946}"/>
                  </a:ext>
                </a:extLst>
              </p:cNvPr>
              <p:cNvSpPr txBox="1"/>
              <p:nvPr/>
            </p:nvSpPr>
            <p:spPr>
              <a:xfrm>
                <a:off x="627911" y="4717195"/>
                <a:ext cx="3895658" cy="369332"/>
              </a:xfrm>
              <a:prstGeom prst="rect">
                <a:avLst/>
              </a:prstGeom>
              <a:noFill/>
            </p:spPr>
            <p:txBody>
              <a:bodyPr wrap="square" rtlCol="0">
                <a:spAutoFit/>
              </a:bodyPr>
              <a:lstStyle/>
              <a:p>
                <a:pPr algn="ctr"/>
                <a:r>
                  <a:rPr lang="nl-NL" dirty="0" err="1">
                    <a:latin typeface="Helvetica, Arial"/>
                  </a:rPr>
                  <a:t>Enhance</a:t>
                </a:r>
                <a:r>
                  <a:rPr lang="nl-NL" dirty="0">
                    <a:latin typeface="Helvetica, Arial"/>
                  </a:rPr>
                  <a:t> data </a:t>
                </a:r>
                <a:r>
                  <a:rPr lang="nl-NL" dirty="0" err="1">
                    <a:latin typeface="Helvetica, Arial"/>
                  </a:rPr>
                  <a:t>quality</a:t>
                </a:r>
                <a:endParaRPr lang="nl-NL" sz="3600" dirty="0">
                  <a:latin typeface="Helvetica, Arial"/>
                </a:endParaRPr>
              </a:p>
            </p:txBody>
          </p:sp>
          <p:cxnSp>
            <p:nvCxnSpPr>
              <p:cNvPr id="17" name="Straight Connector 46">
                <a:extLst>
                  <a:ext uri="{FF2B5EF4-FFF2-40B4-BE49-F238E27FC236}">
                    <a16:creationId xmlns:a16="http://schemas.microsoft.com/office/drawing/2014/main" id="{50EA8788-0576-275D-6A79-FAD528E306DD}"/>
                  </a:ext>
                </a:extLst>
              </p:cNvPr>
              <p:cNvCxnSpPr/>
              <p:nvPr/>
            </p:nvCxnSpPr>
            <p:spPr>
              <a:xfrm flipH="1">
                <a:off x="1743746" y="5314507"/>
                <a:ext cx="1663989"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18" name="Arc 52">
                <a:extLst>
                  <a:ext uri="{FF2B5EF4-FFF2-40B4-BE49-F238E27FC236}">
                    <a16:creationId xmlns:a16="http://schemas.microsoft.com/office/drawing/2014/main" id="{43542496-E731-4557-48BE-FBF0F97A248B}"/>
                  </a:ext>
                </a:extLst>
              </p:cNvPr>
              <p:cNvSpPr/>
              <p:nvPr/>
            </p:nvSpPr>
            <p:spPr>
              <a:xfrm>
                <a:off x="4623621" y="3021078"/>
                <a:ext cx="815844" cy="815844"/>
              </a:xfrm>
              <a:prstGeom prst="arc">
                <a:avLst>
                  <a:gd name="adj1" fmla="val 10813006"/>
                  <a:gd name="adj2" fmla="val 16237145"/>
                </a:avLst>
              </a:prstGeom>
              <a:ln w="19050">
                <a:solidFill>
                  <a:srgbClr val="C0C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2000">
                  <a:latin typeface="Helvetica, Arial"/>
                </a:endParaRPr>
              </a:p>
            </p:txBody>
          </p:sp>
          <p:sp>
            <p:nvSpPr>
              <p:cNvPr id="19" name="Oval 54">
                <a:extLst>
                  <a:ext uri="{FF2B5EF4-FFF2-40B4-BE49-F238E27FC236}">
                    <a16:creationId xmlns:a16="http://schemas.microsoft.com/office/drawing/2014/main" id="{92952EC1-1489-AE9E-DE98-B907FB88586B}"/>
                  </a:ext>
                </a:extLst>
              </p:cNvPr>
              <p:cNvSpPr/>
              <p:nvPr/>
            </p:nvSpPr>
            <p:spPr>
              <a:xfrm>
                <a:off x="4941166" y="3338623"/>
                <a:ext cx="180754" cy="180754"/>
              </a:xfrm>
              <a:prstGeom prst="ellipse">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latin typeface="Helvetica, Arial"/>
                </a:endParaRPr>
              </a:p>
            </p:txBody>
          </p:sp>
          <p:sp>
            <p:nvSpPr>
              <p:cNvPr id="20" name="Donut 56">
                <a:extLst>
                  <a:ext uri="{FF2B5EF4-FFF2-40B4-BE49-F238E27FC236}">
                    <a16:creationId xmlns:a16="http://schemas.microsoft.com/office/drawing/2014/main" id="{7E2BD32B-7751-724A-72B7-1CD73573D2DE}"/>
                  </a:ext>
                </a:extLst>
              </p:cNvPr>
              <p:cNvSpPr/>
              <p:nvPr/>
            </p:nvSpPr>
            <p:spPr>
              <a:xfrm>
                <a:off x="4836272" y="3229259"/>
                <a:ext cx="390542" cy="399482"/>
              </a:xfrm>
              <a:prstGeom prst="donut">
                <a:avLst>
                  <a:gd name="adj" fmla="val 4084"/>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solidFill>
                    <a:schemeClr val="tx1"/>
                  </a:solidFill>
                  <a:latin typeface="Helvetica, Arial"/>
                </a:endParaRPr>
              </a:p>
            </p:txBody>
          </p:sp>
          <p:sp>
            <p:nvSpPr>
              <p:cNvPr id="21" name="Donut 61">
                <a:extLst>
                  <a:ext uri="{FF2B5EF4-FFF2-40B4-BE49-F238E27FC236}">
                    <a16:creationId xmlns:a16="http://schemas.microsoft.com/office/drawing/2014/main" id="{02062D4E-69FD-1843-6A91-88D2FAEA5C14}"/>
                  </a:ext>
                </a:extLst>
              </p:cNvPr>
              <p:cNvSpPr/>
              <p:nvPr/>
            </p:nvSpPr>
            <p:spPr>
              <a:xfrm>
                <a:off x="4750276" y="3141294"/>
                <a:ext cx="562534" cy="575412"/>
              </a:xfrm>
              <a:prstGeom prst="donut">
                <a:avLst>
                  <a:gd name="adj" fmla="val 4084"/>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solidFill>
                    <a:schemeClr val="tx1"/>
                  </a:solidFill>
                  <a:latin typeface="Helvetica, Arial"/>
                </a:endParaRPr>
              </a:p>
            </p:txBody>
          </p:sp>
          <p:cxnSp>
            <p:nvCxnSpPr>
              <p:cNvPr id="22" name="Straight Connector 62">
                <a:extLst>
                  <a:ext uri="{FF2B5EF4-FFF2-40B4-BE49-F238E27FC236}">
                    <a16:creationId xmlns:a16="http://schemas.microsoft.com/office/drawing/2014/main" id="{CFA7614C-321B-6CB4-54AE-EECBB5E6A7F1}"/>
                  </a:ext>
                </a:extLst>
              </p:cNvPr>
              <p:cNvCxnSpPr/>
              <p:nvPr/>
            </p:nvCxnSpPr>
            <p:spPr>
              <a:xfrm>
                <a:off x="5031543" y="2483764"/>
                <a:ext cx="0" cy="910032"/>
              </a:xfrm>
              <a:prstGeom prst="line">
                <a:avLst/>
              </a:prstGeom>
              <a:ln w="19050">
                <a:solidFill>
                  <a:srgbClr val="AF2243"/>
                </a:solidFill>
              </a:ln>
            </p:spPr>
            <p:style>
              <a:lnRef idx="1">
                <a:schemeClr val="accent1"/>
              </a:lnRef>
              <a:fillRef idx="0">
                <a:schemeClr val="accent1"/>
              </a:fillRef>
              <a:effectRef idx="0">
                <a:schemeClr val="accent1"/>
              </a:effectRef>
              <a:fontRef idx="minor">
                <a:schemeClr val="tx1"/>
              </a:fontRef>
            </p:style>
          </p:cxnSp>
          <p:sp>
            <p:nvSpPr>
              <p:cNvPr id="23" name="Oval 63">
                <a:extLst>
                  <a:ext uri="{FF2B5EF4-FFF2-40B4-BE49-F238E27FC236}">
                    <a16:creationId xmlns:a16="http://schemas.microsoft.com/office/drawing/2014/main" id="{401835E3-B51A-2295-C361-D1E29225723D}"/>
                  </a:ext>
                </a:extLst>
              </p:cNvPr>
              <p:cNvSpPr/>
              <p:nvPr/>
            </p:nvSpPr>
            <p:spPr>
              <a:xfrm flipV="1">
                <a:off x="4975396" y="2390124"/>
                <a:ext cx="112294" cy="112294"/>
              </a:xfrm>
              <a:prstGeom prst="ellipse">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latin typeface="Helvetica, Arial"/>
                </a:endParaRPr>
              </a:p>
            </p:txBody>
          </p:sp>
          <p:sp>
            <p:nvSpPr>
              <p:cNvPr id="25" name="TextBox 65">
                <a:extLst>
                  <a:ext uri="{FF2B5EF4-FFF2-40B4-BE49-F238E27FC236}">
                    <a16:creationId xmlns:a16="http://schemas.microsoft.com/office/drawing/2014/main" id="{3D2DA9D2-07C5-9EE8-C5E7-D307F3945ECD}"/>
                  </a:ext>
                </a:extLst>
              </p:cNvPr>
              <p:cNvSpPr txBox="1"/>
              <p:nvPr/>
            </p:nvSpPr>
            <p:spPr>
              <a:xfrm>
                <a:off x="2838160" y="1448778"/>
                <a:ext cx="4421122" cy="369332"/>
              </a:xfrm>
              <a:prstGeom prst="rect">
                <a:avLst/>
              </a:prstGeom>
              <a:noFill/>
            </p:spPr>
            <p:txBody>
              <a:bodyPr wrap="square" rtlCol="0">
                <a:spAutoFit/>
              </a:bodyPr>
              <a:lstStyle/>
              <a:p>
                <a:pPr algn="ctr"/>
                <a:r>
                  <a:rPr lang="nl-NL" dirty="0">
                    <a:latin typeface="Helvetica, Arial"/>
                  </a:rPr>
                  <a:t>Follow-up data</a:t>
                </a:r>
              </a:p>
            </p:txBody>
          </p:sp>
          <p:cxnSp>
            <p:nvCxnSpPr>
              <p:cNvPr id="26" name="Straight Connector 66">
                <a:extLst>
                  <a:ext uri="{FF2B5EF4-FFF2-40B4-BE49-F238E27FC236}">
                    <a16:creationId xmlns:a16="http://schemas.microsoft.com/office/drawing/2014/main" id="{ACAED83A-B2E3-31D3-75F5-CA0AEDD8E78D}"/>
                  </a:ext>
                </a:extLst>
              </p:cNvPr>
              <p:cNvCxnSpPr>
                <a:cxnSpLocks/>
              </p:cNvCxnSpPr>
              <p:nvPr/>
            </p:nvCxnSpPr>
            <p:spPr>
              <a:xfrm flipH="1">
                <a:off x="4216727" y="1337104"/>
                <a:ext cx="1663989"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32" name="Arc 69">
                <a:extLst>
                  <a:ext uri="{FF2B5EF4-FFF2-40B4-BE49-F238E27FC236}">
                    <a16:creationId xmlns:a16="http://schemas.microsoft.com/office/drawing/2014/main" id="{09F365FB-C094-BFC1-25DC-C4401DADA4A0}"/>
                  </a:ext>
                </a:extLst>
              </p:cNvPr>
              <p:cNvSpPr/>
              <p:nvPr/>
            </p:nvSpPr>
            <p:spPr>
              <a:xfrm>
                <a:off x="7096600" y="3021078"/>
                <a:ext cx="815844" cy="815844"/>
              </a:xfrm>
              <a:prstGeom prst="arc">
                <a:avLst>
                  <a:gd name="adj1" fmla="val 5434181"/>
                  <a:gd name="adj2" fmla="val 10786648"/>
                </a:avLst>
              </a:prstGeom>
              <a:ln w="19050">
                <a:solidFill>
                  <a:srgbClr val="C0C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2000">
                  <a:latin typeface="Helvetica, Arial"/>
                </a:endParaRPr>
              </a:p>
            </p:txBody>
          </p:sp>
          <p:sp>
            <p:nvSpPr>
              <p:cNvPr id="33" name="Oval 70">
                <a:extLst>
                  <a:ext uri="{FF2B5EF4-FFF2-40B4-BE49-F238E27FC236}">
                    <a16:creationId xmlns:a16="http://schemas.microsoft.com/office/drawing/2014/main" id="{2482905D-91AA-59FB-7D38-52101423100C}"/>
                  </a:ext>
                </a:extLst>
              </p:cNvPr>
              <p:cNvSpPr/>
              <p:nvPr/>
            </p:nvSpPr>
            <p:spPr>
              <a:xfrm>
                <a:off x="7414145" y="3338623"/>
                <a:ext cx="180754" cy="180754"/>
              </a:xfrm>
              <a:prstGeom prst="ellipse">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latin typeface="Helvetica, Arial"/>
                </a:endParaRPr>
              </a:p>
            </p:txBody>
          </p:sp>
          <p:sp>
            <p:nvSpPr>
              <p:cNvPr id="34" name="Donut 71">
                <a:extLst>
                  <a:ext uri="{FF2B5EF4-FFF2-40B4-BE49-F238E27FC236}">
                    <a16:creationId xmlns:a16="http://schemas.microsoft.com/office/drawing/2014/main" id="{355DDB1F-7315-2B84-30C8-869767017D78}"/>
                  </a:ext>
                </a:extLst>
              </p:cNvPr>
              <p:cNvSpPr/>
              <p:nvPr/>
            </p:nvSpPr>
            <p:spPr>
              <a:xfrm>
                <a:off x="7309251" y="3229259"/>
                <a:ext cx="390542" cy="399482"/>
              </a:xfrm>
              <a:prstGeom prst="donut">
                <a:avLst>
                  <a:gd name="adj" fmla="val 4084"/>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solidFill>
                    <a:schemeClr val="tx1"/>
                  </a:solidFill>
                  <a:latin typeface="Helvetica, Arial"/>
                </a:endParaRPr>
              </a:p>
            </p:txBody>
          </p:sp>
          <p:sp>
            <p:nvSpPr>
              <p:cNvPr id="35" name="Donut 72">
                <a:extLst>
                  <a:ext uri="{FF2B5EF4-FFF2-40B4-BE49-F238E27FC236}">
                    <a16:creationId xmlns:a16="http://schemas.microsoft.com/office/drawing/2014/main" id="{4C97AF47-3E1E-BBC6-4C25-D80F7ED86BF1}"/>
                  </a:ext>
                </a:extLst>
              </p:cNvPr>
              <p:cNvSpPr/>
              <p:nvPr/>
            </p:nvSpPr>
            <p:spPr>
              <a:xfrm>
                <a:off x="7223255" y="3141294"/>
                <a:ext cx="562534" cy="575412"/>
              </a:xfrm>
              <a:prstGeom prst="donut">
                <a:avLst>
                  <a:gd name="adj" fmla="val 4084"/>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solidFill>
                    <a:schemeClr val="tx1"/>
                  </a:solidFill>
                  <a:latin typeface="Helvetica, Arial"/>
                </a:endParaRPr>
              </a:p>
            </p:txBody>
          </p:sp>
          <p:cxnSp>
            <p:nvCxnSpPr>
              <p:cNvPr id="36" name="Straight Connector 73">
                <a:extLst>
                  <a:ext uri="{FF2B5EF4-FFF2-40B4-BE49-F238E27FC236}">
                    <a16:creationId xmlns:a16="http://schemas.microsoft.com/office/drawing/2014/main" id="{B3DA8FF8-2FE4-91B0-275F-57FF1456C94D}"/>
                  </a:ext>
                </a:extLst>
              </p:cNvPr>
              <p:cNvCxnSpPr/>
              <p:nvPr/>
            </p:nvCxnSpPr>
            <p:spPr>
              <a:xfrm>
                <a:off x="7504522" y="3704501"/>
                <a:ext cx="0" cy="910032"/>
              </a:xfrm>
              <a:prstGeom prst="line">
                <a:avLst/>
              </a:prstGeom>
              <a:ln w="19050">
                <a:solidFill>
                  <a:srgbClr val="AF2243"/>
                </a:solidFill>
              </a:ln>
            </p:spPr>
            <p:style>
              <a:lnRef idx="1">
                <a:schemeClr val="accent1"/>
              </a:lnRef>
              <a:fillRef idx="0">
                <a:schemeClr val="accent1"/>
              </a:fillRef>
              <a:effectRef idx="0">
                <a:schemeClr val="accent1"/>
              </a:effectRef>
              <a:fontRef idx="minor">
                <a:schemeClr val="tx1"/>
              </a:fontRef>
            </p:style>
          </p:cxnSp>
          <p:sp>
            <p:nvSpPr>
              <p:cNvPr id="37" name="Oval 74">
                <a:extLst>
                  <a:ext uri="{FF2B5EF4-FFF2-40B4-BE49-F238E27FC236}">
                    <a16:creationId xmlns:a16="http://schemas.microsoft.com/office/drawing/2014/main" id="{3EFFF694-C53E-5610-9C27-7B8D637F7D0F}"/>
                  </a:ext>
                </a:extLst>
              </p:cNvPr>
              <p:cNvSpPr/>
              <p:nvPr/>
            </p:nvSpPr>
            <p:spPr>
              <a:xfrm flipV="1">
                <a:off x="7448375" y="4614533"/>
                <a:ext cx="112294" cy="112294"/>
              </a:xfrm>
              <a:prstGeom prst="ellipse">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latin typeface="Helvetica, Arial"/>
                </a:endParaRPr>
              </a:p>
            </p:txBody>
          </p:sp>
          <p:sp>
            <p:nvSpPr>
              <p:cNvPr id="39" name="TextBox 76">
                <a:extLst>
                  <a:ext uri="{FF2B5EF4-FFF2-40B4-BE49-F238E27FC236}">
                    <a16:creationId xmlns:a16="http://schemas.microsoft.com/office/drawing/2014/main" id="{9AEFDC61-83EC-4563-F1D0-9159109A2077}"/>
                  </a:ext>
                </a:extLst>
              </p:cNvPr>
              <p:cNvSpPr txBox="1"/>
              <p:nvPr/>
            </p:nvSpPr>
            <p:spPr>
              <a:xfrm>
                <a:off x="6564864" y="4760343"/>
                <a:ext cx="1879315" cy="369332"/>
              </a:xfrm>
              <a:prstGeom prst="rect">
                <a:avLst/>
              </a:prstGeom>
              <a:noFill/>
            </p:spPr>
            <p:txBody>
              <a:bodyPr wrap="square" rtlCol="0">
                <a:spAutoFit/>
              </a:bodyPr>
              <a:lstStyle/>
              <a:p>
                <a:pPr algn="ctr"/>
                <a:r>
                  <a:rPr lang="nl-NL" dirty="0" err="1">
                    <a:latin typeface="Helvetica, Arial"/>
                  </a:rPr>
                  <a:t>Scientific</a:t>
                </a:r>
                <a:r>
                  <a:rPr lang="nl-NL" dirty="0">
                    <a:latin typeface="Helvetica, Arial"/>
                  </a:rPr>
                  <a:t> Output</a:t>
                </a:r>
                <a:endParaRPr lang="nl-NL" sz="3600" dirty="0">
                  <a:latin typeface="Helvetica, Arial"/>
                </a:endParaRPr>
              </a:p>
            </p:txBody>
          </p:sp>
          <p:cxnSp>
            <p:nvCxnSpPr>
              <p:cNvPr id="40" name="Straight Connector 77">
                <a:extLst>
                  <a:ext uri="{FF2B5EF4-FFF2-40B4-BE49-F238E27FC236}">
                    <a16:creationId xmlns:a16="http://schemas.microsoft.com/office/drawing/2014/main" id="{EB6F47E3-52EE-7A41-B72C-A717176977E8}"/>
                  </a:ext>
                </a:extLst>
              </p:cNvPr>
              <p:cNvCxnSpPr/>
              <p:nvPr/>
            </p:nvCxnSpPr>
            <p:spPr>
              <a:xfrm flipH="1">
                <a:off x="6689706" y="5314507"/>
                <a:ext cx="1663989"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sp>
            <p:nvSpPr>
              <p:cNvPr id="41" name="Arc 79">
                <a:extLst>
                  <a:ext uri="{FF2B5EF4-FFF2-40B4-BE49-F238E27FC236}">
                    <a16:creationId xmlns:a16="http://schemas.microsoft.com/office/drawing/2014/main" id="{250B01B1-3C37-2A97-8C27-9B0A9E7AD1AE}"/>
                  </a:ext>
                </a:extLst>
              </p:cNvPr>
              <p:cNvSpPr/>
              <p:nvPr/>
            </p:nvSpPr>
            <p:spPr>
              <a:xfrm>
                <a:off x="9603811" y="3021078"/>
                <a:ext cx="815844" cy="815844"/>
              </a:xfrm>
              <a:prstGeom prst="arc">
                <a:avLst>
                  <a:gd name="adj1" fmla="val 10813006"/>
                  <a:gd name="adj2" fmla="val 16237145"/>
                </a:avLst>
              </a:prstGeom>
              <a:ln w="19050">
                <a:solidFill>
                  <a:srgbClr val="C0C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2000">
                  <a:latin typeface="Helvetica, Arial"/>
                </a:endParaRPr>
              </a:p>
            </p:txBody>
          </p:sp>
          <p:sp>
            <p:nvSpPr>
              <p:cNvPr id="42" name="Oval 80">
                <a:extLst>
                  <a:ext uri="{FF2B5EF4-FFF2-40B4-BE49-F238E27FC236}">
                    <a16:creationId xmlns:a16="http://schemas.microsoft.com/office/drawing/2014/main" id="{60232F7A-AABD-B36E-8227-C71A4FB609F2}"/>
                  </a:ext>
                </a:extLst>
              </p:cNvPr>
              <p:cNvSpPr/>
              <p:nvPr/>
            </p:nvSpPr>
            <p:spPr>
              <a:xfrm>
                <a:off x="9921356" y="3338623"/>
                <a:ext cx="180754" cy="180754"/>
              </a:xfrm>
              <a:prstGeom prst="ellipse">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latin typeface="Helvetica, Arial"/>
                </a:endParaRPr>
              </a:p>
            </p:txBody>
          </p:sp>
          <p:sp>
            <p:nvSpPr>
              <p:cNvPr id="43" name="Donut 81">
                <a:extLst>
                  <a:ext uri="{FF2B5EF4-FFF2-40B4-BE49-F238E27FC236}">
                    <a16:creationId xmlns:a16="http://schemas.microsoft.com/office/drawing/2014/main" id="{98D971B2-8F35-AD75-F2B7-B2BCA5FFDA8D}"/>
                  </a:ext>
                </a:extLst>
              </p:cNvPr>
              <p:cNvSpPr/>
              <p:nvPr/>
            </p:nvSpPr>
            <p:spPr>
              <a:xfrm>
                <a:off x="9816462" y="3229259"/>
                <a:ext cx="390542" cy="399482"/>
              </a:xfrm>
              <a:prstGeom prst="donut">
                <a:avLst>
                  <a:gd name="adj" fmla="val 4084"/>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solidFill>
                    <a:schemeClr val="tx1"/>
                  </a:solidFill>
                  <a:latin typeface="Helvetica, Arial"/>
                </a:endParaRPr>
              </a:p>
            </p:txBody>
          </p:sp>
          <p:sp>
            <p:nvSpPr>
              <p:cNvPr id="44" name="Donut 82">
                <a:extLst>
                  <a:ext uri="{FF2B5EF4-FFF2-40B4-BE49-F238E27FC236}">
                    <a16:creationId xmlns:a16="http://schemas.microsoft.com/office/drawing/2014/main" id="{B5179EFC-873F-223B-50BC-66A2A88D79BF}"/>
                  </a:ext>
                </a:extLst>
              </p:cNvPr>
              <p:cNvSpPr/>
              <p:nvPr/>
            </p:nvSpPr>
            <p:spPr>
              <a:xfrm>
                <a:off x="9730466" y="3141294"/>
                <a:ext cx="562534" cy="575412"/>
              </a:xfrm>
              <a:prstGeom prst="donut">
                <a:avLst>
                  <a:gd name="adj" fmla="val 4084"/>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solidFill>
                    <a:schemeClr val="tx1"/>
                  </a:solidFill>
                  <a:latin typeface="Helvetica, Arial"/>
                </a:endParaRPr>
              </a:p>
            </p:txBody>
          </p:sp>
          <p:cxnSp>
            <p:nvCxnSpPr>
              <p:cNvPr id="45" name="Straight Connector 83">
                <a:extLst>
                  <a:ext uri="{FF2B5EF4-FFF2-40B4-BE49-F238E27FC236}">
                    <a16:creationId xmlns:a16="http://schemas.microsoft.com/office/drawing/2014/main" id="{F1C0E60B-38AA-5705-4C4C-74686EABCB20}"/>
                  </a:ext>
                </a:extLst>
              </p:cNvPr>
              <p:cNvCxnSpPr/>
              <p:nvPr/>
            </p:nvCxnSpPr>
            <p:spPr>
              <a:xfrm>
                <a:off x="10011733" y="2483764"/>
                <a:ext cx="0" cy="910032"/>
              </a:xfrm>
              <a:prstGeom prst="line">
                <a:avLst/>
              </a:prstGeom>
              <a:ln w="19050">
                <a:solidFill>
                  <a:srgbClr val="AF2243"/>
                </a:solidFill>
              </a:ln>
            </p:spPr>
            <p:style>
              <a:lnRef idx="1">
                <a:schemeClr val="accent1"/>
              </a:lnRef>
              <a:fillRef idx="0">
                <a:schemeClr val="accent1"/>
              </a:fillRef>
              <a:effectRef idx="0">
                <a:schemeClr val="accent1"/>
              </a:effectRef>
              <a:fontRef idx="minor">
                <a:schemeClr val="tx1"/>
              </a:fontRef>
            </p:style>
          </p:cxnSp>
          <p:sp>
            <p:nvSpPr>
              <p:cNvPr id="46" name="Oval 84">
                <a:extLst>
                  <a:ext uri="{FF2B5EF4-FFF2-40B4-BE49-F238E27FC236}">
                    <a16:creationId xmlns:a16="http://schemas.microsoft.com/office/drawing/2014/main" id="{AB01EE4A-C698-AC7C-9DAD-497B11770B72}"/>
                  </a:ext>
                </a:extLst>
              </p:cNvPr>
              <p:cNvSpPr/>
              <p:nvPr/>
            </p:nvSpPr>
            <p:spPr>
              <a:xfrm flipV="1">
                <a:off x="9955586" y="2390124"/>
                <a:ext cx="112294" cy="112294"/>
              </a:xfrm>
              <a:prstGeom prst="ellipse">
                <a:avLst/>
              </a:prstGeom>
              <a:solidFill>
                <a:srgbClr val="AF2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latin typeface="Helvetica, Arial"/>
                </a:endParaRPr>
              </a:p>
            </p:txBody>
          </p:sp>
          <p:sp>
            <p:nvSpPr>
              <p:cNvPr id="48" name="TextBox 86">
                <a:extLst>
                  <a:ext uri="{FF2B5EF4-FFF2-40B4-BE49-F238E27FC236}">
                    <a16:creationId xmlns:a16="http://schemas.microsoft.com/office/drawing/2014/main" id="{706EEECB-20BF-0B95-8050-35E900BAAFB3}"/>
                  </a:ext>
                </a:extLst>
              </p:cNvPr>
              <p:cNvSpPr txBox="1"/>
              <p:nvPr/>
            </p:nvSpPr>
            <p:spPr>
              <a:xfrm>
                <a:off x="8389295" y="1394971"/>
                <a:ext cx="3256693" cy="1477328"/>
              </a:xfrm>
              <a:prstGeom prst="rect">
                <a:avLst/>
              </a:prstGeom>
              <a:noFill/>
            </p:spPr>
            <p:txBody>
              <a:bodyPr wrap="square" rtlCol="0">
                <a:spAutoFit/>
              </a:bodyPr>
              <a:lstStyle/>
              <a:p>
                <a:pPr algn="ctr"/>
                <a:r>
                  <a:rPr lang="nl-NL" dirty="0">
                    <a:latin typeface="Helvetica, Arial"/>
                  </a:rPr>
                  <a:t>Inclusion of patients undergoing Ross procedure (</a:t>
                </a:r>
                <a:r>
                  <a:rPr lang="nl-NL" i="1" dirty="0">
                    <a:latin typeface="Helvetica, Arial"/>
                  </a:rPr>
                  <a:t>n = 293</a:t>
                </a:r>
                <a:r>
                  <a:rPr lang="nl-NL" dirty="0">
                    <a:latin typeface="Helvetica, Arial"/>
                  </a:rPr>
                  <a:t>)</a:t>
                </a:r>
              </a:p>
              <a:p>
                <a:pPr algn="ctr"/>
                <a:endParaRPr lang="nl-NL" sz="3600" dirty="0">
                  <a:latin typeface="Helvetica, Arial"/>
                </a:endParaRPr>
              </a:p>
            </p:txBody>
          </p:sp>
          <p:cxnSp>
            <p:nvCxnSpPr>
              <p:cNvPr id="49" name="Straight Connector 87">
                <a:extLst>
                  <a:ext uri="{FF2B5EF4-FFF2-40B4-BE49-F238E27FC236}">
                    <a16:creationId xmlns:a16="http://schemas.microsoft.com/office/drawing/2014/main" id="{F8E22365-E9A7-6D88-C9D1-3752518251EF}"/>
                  </a:ext>
                </a:extLst>
              </p:cNvPr>
              <p:cNvCxnSpPr>
                <a:cxnSpLocks/>
              </p:cNvCxnSpPr>
              <p:nvPr/>
            </p:nvCxnSpPr>
            <p:spPr>
              <a:xfrm flipH="1">
                <a:off x="9000972" y="1337104"/>
                <a:ext cx="1663989"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grpSp>
        <p:cxnSp>
          <p:nvCxnSpPr>
            <p:cNvPr id="136" name="Straight Connector 5">
              <a:extLst>
                <a:ext uri="{FF2B5EF4-FFF2-40B4-BE49-F238E27FC236}">
                  <a16:creationId xmlns:a16="http://schemas.microsoft.com/office/drawing/2014/main" id="{2A1681AA-FA8E-462E-E8CD-0C8DBC90ED6F}"/>
                </a:ext>
              </a:extLst>
            </p:cNvPr>
            <p:cNvCxnSpPr/>
            <p:nvPr/>
          </p:nvCxnSpPr>
          <p:spPr>
            <a:xfrm>
              <a:off x="10294062" y="5063698"/>
              <a:ext cx="1328265" cy="0"/>
            </a:xfrm>
            <a:prstGeom prst="line">
              <a:avLst/>
            </a:prstGeom>
            <a:ln w="19050">
              <a:solidFill>
                <a:srgbClr val="C0C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448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63BB8D3C-8E74-1867-2F99-0FADCC4FBBB7}"/>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Financial update</a:t>
            </a:r>
          </a:p>
        </p:txBody>
      </p:sp>
      <p:sp>
        <p:nvSpPr>
          <p:cNvPr id="24" name="Content Placeholder 7">
            <a:extLst>
              <a:ext uri="{FF2B5EF4-FFF2-40B4-BE49-F238E27FC236}">
                <a16:creationId xmlns:a16="http://schemas.microsoft.com/office/drawing/2014/main" id="{CFBF7B37-C525-39D0-777F-1504340B6391}"/>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Peter </a:t>
            </a:r>
            <a:r>
              <a:rPr lang="en-US" sz="1400" err="1">
                <a:solidFill>
                  <a:srgbClr val="5D5D5B"/>
                </a:solidFill>
                <a:latin typeface="Helvetica, Arial"/>
                <a:cs typeface="Calibri"/>
              </a:rPr>
              <a:t>Verburgghe</a:t>
            </a:r>
            <a:endParaRPr lang="en-US" sz="1400">
              <a:solidFill>
                <a:srgbClr val="5D5D5B"/>
              </a:solidFill>
              <a:latin typeface="Helvetica, Arial"/>
              <a:cs typeface="Calibri"/>
            </a:endParaRP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pic>
        <p:nvPicPr>
          <p:cNvPr id="25" name="Picture 2">
            <a:extLst>
              <a:ext uri="{FF2B5EF4-FFF2-40B4-BE49-F238E27FC236}">
                <a16:creationId xmlns:a16="http://schemas.microsoft.com/office/drawing/2014/main" id="{736D81F1-C6E6-9FF2-8F4E-EEE474FF8DBF}"/>
              </a:ext>
            </a:extLst>
          </p:cNvPr>
          <p:cNvPicPr>
            <a:picLocks noChangeAspect="1"/>
          </p:cNvPicPr>
          <p:nvPr/>
        </p:nvPicPr>
        <p:blipFill>
          <a:blip r:embed="rId3"/>
          <a:srcRect r="71087"/>
          <a:stretch/>
        </p:blipFill>
        <p:spPr>
          <a:xfrm>
            <a:off x="10687844" y="382708"/>
            <a:ext cx="665956" cy="606644"/>
          </a:xfrm>
          <a:prstGeom prst="rect">
            <a:avLst/>
          </a:prstGeom>
        </p:spPr>
      </p:pic>
      <p:sp>
        <p:nvSpPr>
          <p:cNvPr id="26" name="Content Placeholder 7">
            <a:extLst>
              <a:ext uri="{FF2B5EF4-FFF2-40B4-BE49-F238E27FC236}">
                <a16:creationId xmlns:a16="http://schemas.microsoft.com/office/drawing/2014/main" id="{23F37A5E-75C4-3470-EB1F-92928ABD2533}"/>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400" i="1">
              <a:solidFill>
                <a:srgbClr val="5D5D5B"/>
              </a:solidFill>
              <a:latin typeface="Helvetica, Arial"/>
              <a:cs typeface="Calibri"/>
            </a:endParaRP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cxnSp>
        <p:nvCxnSpPr>
          <p:cNvPr id="27" name="Straight Connector 26">
            <a:extLst>
              <a:ext uri="{FF2B5EF4-FFF2-40B4-BE49-F238E27FC236}">
                <a16:creationId xmlns:a16="http://schemas.microsoft.com/office/drawing/2014/main" id="{B4B3CE79-40FC-B3F8-DD23-94697641C0FC}"/>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30" name="AutoShape 2">
            <a:extLst>
              <a:ext uri="{FF2B5EF4-FFF2-40B4-BE49-F238E27FC236}">
                <a16:creationId xmlns:a16="http://schemas.microsoft.com/office/drawing/2014/main" id="{024A0BB3-E895-689D-BA12-27A7693C2F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Content Placeholder 4" descr="A hand holding a glowing heart&#10;&#10;AI-generated content may be incorrect.">
            <a:extLst>
              <a:ext uri="{FF2B5EF4-FFF2-40B4-BE49-F238E27FC236}">
                <a16:creationId xmlns:a16="http://schemas.microsoft.com/office/drawing/2014/main" id="{7C453021-AC0A-7ABD-40B1-74F07CB8BD2B}"/>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r="87248"/>
          <a:stretch/>
        </p:blipFill>
        <p:spPr>
          <a:xfrm>
            <a:off x="0" y="1610205"/>
            <a:ext cx="1378857" cy="5274373"/>
          </a:xfrm>
          <a:prstGeom prst="rect">
            <a:avLst/>
          </a:prstGeom>
        </p:spPr>
      </p:pic>
      <p:pic>
        <p:nvPicPr>
          <p:cNvPr id="9" name="Content Placeholder 4" descr="A hand holding a glowing heart&#10;&#10;AI-generated content may be incorrect.">
            <a:extLst>
              <a:ext uri="{FF2B5EF4-FFF2-40B4-BE49-F238E27FC236}">
                <a16:creationId xmlns:a16="http://schemas.microsoft.com/office/drawing/2014/main" id="{60EC2BF1-E8E1-3B00-FDAE-82371E282A0F}"/>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378857" y="1610205"/>
            <a:ext cx="10813143" cy="5274373"/>
          </a:xfrm>
          <a:prstGeom prst="rect">
            <a:avLst/>
          </a:prstGeom>
        </p:spPr>
      </p:pic>
    </p:spTree>
    <p:extLst>
      <p:ext uri="{BB962C8B-B14F-4D97-AF65-F5344CB8AC3E}">
        <p14:creationId xmlns:p14="http://schemas.microsoft.com/office/powerpoint/2010/main" val="565781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8BED-2F02-5906-8A13-5CD291ECF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C75ED-18A3-C94C-FF93-FEEF397FFE8E}"/>
              </a:ext>
            </a:extLst>
          </p:cNvPr>
          <p:cNvSpPr>
            <a:spLocks noGrp="1"/>
          </p:cNvSpPr>
          <p:nvPr>
            <p:ph type="title"/>
          </p:nvPr>
        </p:nvSpPr>
        <p:spPr/>
        <p:txBody>
          <a:bodyPr/>
          <a:lstStyle/>
          <a:p>
            <a:endParaRPr lang="en-US"/>
          </a:p>
        </p:txBody>
      </p:sp>
      <p:pic>
        <p:nvPicPr>
          <p:cNvPr id="5" name="Content Placeholder 4" descr="A hand holding a glowing heart&#10;&#10;AI-generated content may be incorrect.">
            <a:extLst>
              <a:ext uri="{FF2B5EF4-FFF2-40B4-BE49-F238E27FC236}">
                <a16:creationId xmlns:a16="http://schemas.microsoft.com/office/drawing/2014/main" id="{04FABA2D-CC6E-8D17-B888-4AD8BF75E741}"/>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 y="10283"/>
            <a:ext cx="12192000" cy="6847717"/>
          </a:xfrm>
        </p:spPr>
      </p:pic>
      <p:pic>
        <p:nvPicPr>
          <p:cNvPr id="6" name="Picture 5" descr="A red and white background&#10;&#10;AI-generated content may be incorrect.">
            <a:extLst>
              <a:ext uri="{FF2B5EF4-FFF2-40B4-BE49-F238E27FC236}">
                <a16:creationId xmlns:a16="http://schemas.microsoft.com/office/drawing/2014/main" id="{892DEA46-1E70-1F0C-9363-90723BB37EF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87" b="99030" l="8128" r="99177">
                        <a14:foregroundMark x1="27154" y1="24248" x2="93724" y2="91030"/>
                        <a14:foregroundMark x1="2984" y1="0" x2="18441" y2="15507"/>
                        <a14:foregroundMark x1="93724" y1="91030" x2="97737" y2="1818"/>
                        <a14:foregroundMark x1="97737" y1="1818" x2="13374" y2="687"/>
                        <a14:foregroundMark x1="13374" y1="687" x2="20885" y2="687"/>
                        <a14:foregroundMark x1="8333" y1="1939" x2="97737" y2="90020"/>
                        <a14:foregroundMark x1="93724" y1="92485" x2="95576" y2="93212"/>
                        <a14:foregroundMark x1="99177" y1="95677" x2="98067" y2="99699"/>
                        <a14:foregroundMark x1="25263" y1="24431" x2="26337" y2="24364"/>
                        <a14:foregroundMark x1="25514" y1="24364" x2="26543" y2="24242"/>
                        <a14:foregroundMark x1="25514" y1="24242" x2="26646" y2="24242"/>
                        <a14:foregroundMark x1="25571" y1="24242" x2="26646" y2="24242"/>
                        <a14:foregroundMark x1="25635" y1="24202" x2="27160" y2="24202"/>
                        <a14:backgroundMark x1="14609" y1="13939" x2="26320" y2="23622"/>
                        <a14:backgroundMark x1="96399" y1="98667" x2="99588" y2="98667"/>
                        <a14:backgroundMark x1="20782" y1="23798" x2="21193" y2="23919"/>
                        <a14:backgroundMark x1="19959" y1="24000" x2="20782" y2="24000"/>
                        <a14:backgroundMark x1="20576" y1="23838" x2="25412" y2="23919"/>
                        <a14:backgroundMark x1="24383" y1="23960" x2="26029" y2="23960"/>
                        <a14:backgroundMark x1="98251" y1="99273" x2="97119" y2="98505"/>
                        <a14:backgroundMark x1="98045" y1="99677" x2="97840" y2="99354"/>
                        <a14:backgroundMark x1="97325" y1="99636" x2="96605" y2="98384"/>
                        <a14:backgroundMark x1="98251" y1="99838" x2="96708" y2="98384"/>
                        <a14:backgroundMark x1="98354" y1="99434" x2="98354" y2="99313"/>
                        <a14:backgroundMark x1="98251" y1="99232" x2="99588" y2="99313"/>
                        <a14:backgroundMark x1="97737" y1="99960" x2="97634" y2="99960"/>
                        <a14:backgroundMark x1="99383" y1="99919" x2="97222" y2="99960"/>
                        <a14:backgroundMark x1="97840" y1="99152" x2="98868" y2="98707"/>
                        <a14:backgroundMark x1="97737" y1="98747" x2="98251" y2="98626"/>
                        <a14:backgroundMark x1="97531" y1="98343" x2="97840" y2="99596"/>
                        <a14:backgroundMark x1="97119" y1="98182" x2="98765" y2="98626"/>
                        <a14:backgroundMark x1="98045" y1="99192" x2="99794" y2="98990"/>
                        <a14:backgroundMark x1="99074" y1="99717" x2="97531" y2="99556"/>
                      </a14:backgroundRemoval>
                    </a14:imgEffect>
                  </a14:imgLayer>
                </a14:imgProps>
              </a:ext>
              <a:ext uri="{28A0092B-C50C-407E-A947-70E740481C1C}">
                <a14:useLocalDpi xmlns:a14="http://schemas.microsoft.com/office/drawing/2010/main" val="0"/>
              </a:ext>
            </a:extLst>
          </a:blip>
          <a:stretch>
            <a:fillRect/>
          </a:stretch>
        </p:blipFill>
        <p:spPr>
          <a:xfrm rot="16200000">
            <a:off x="5081279" y="-5062955"/>
            <a:ext cx="2263739" cy="12389645"/>
          </a:xfrm>
          <a:prstGeom prst="rect">
            <a:avLst/>
          </a:prstGeom>
        </p:spPr>
      </p:pic>
      <p:pic>
        <p:nvPicPr>
          <p:cNvPr id="8" name="Content Placeholder 4" descr="A hand holding a glowing heart&#10;&#10;AI-generated content may be incorrect.">
            <a:extLst>
              <a:ext uri="{FF2B5EF4-FFF2-40B4-BE49-F238E27FC236}">
                <a16:creationId xmlns:a16="http://schemas.microsoft.com/office/drawing/2014/main" id="{0B9FE9D8-5092-926E-F1D0-E2F418A92573}"/>
              </a:ext>
            </a:extLst>
          </p:cNvPr>
          <p:cNvPicPr>
            <a:picLocks noChangeAspect="1"/>
          </p:cNvPicPr>
          <p:nvPr/>
        </p:nvPicPr>
        <p:blipFill>
          <a:blip r:embed="rId7">
            <a:extLst>
              <a:ext uri="{28A0092B-C50C-407E-A947-70E740481C1C}">
                <a14:useLocalDpi xmlns:a14="http://schemas.microsoft.com/office/drawing/2010/main" val="0"/>
              </a:ext>
            </a:extLst>
          </a:blip>
          <a:srcRect l="673" t="328" r="94375" b="98560"/>
          <a:stretch/>
        </p:blipFill>
        <p:spPr>
          <a:xfrm rot="20991402">
            <a:off x="-28852" y="1912205"/>
            <a:ext cx="3058630" cy="45719"/>
          </a:xfrm>
          <a:prstGeom prst="rect">
            <a:avLst/>
          </a:prstGeom>
        </p:spPr>
      </p:pic>
      <p:sp>
        <p:nvSpPr>
          <p:cNvPr id="9" name="TextBox 8">
            <a:extLst>
              <a:ext uri="{FF2B5EF4-FFF2-40B4-BE49-F238E27FC236}">
                <a16:creationId xmlns:a16="http://schemas.microsoft.com/office/drawing/2014/main" id="{6CAD9E86-2DE6-8EC5-471F-901ED986DB8F}"/>
              </a:ext>
            </a:extLst>
          </p:cNvPr>
          <p:cNvSpPr txBox="1"/>
          <p:nvPr/>
        </p:nvSpPr>
        <p:spPr>
          <a:xfrm>
            <a:off x="259023" y="3429000"/>
            <a:ext cx="583697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cs typeface="Calibri"/>
              </a:rPr>
              <a:t>Heart Valve Society</a:t>
            </a:r>
          </a:p>
          <a:p>
            <a:pPr algn="ctr"/>
            <a:r>
              <a:rPr lang="en-US" sz="2400" b="1">
                <a:solidFill>
                  <a:schemeClr val="bg1"/>
                </a:solidFill>
                <a:cs typeface="Calibri"/>
              </a:rPr>
              <a:t>Valve Research Network  (VRN) meeting </a:t>
            </a:r>
          </a:p>
          <a:p>
            <a:pPr algn="ctr"/>
            <a:r>
              <a:rPr lang="en-US">
                <a:solidFill>
                  <a:schemeClr val="bg1"/>
                </a:solidFill>
                <a:latin typeface="+mj-lt"/>
                <a:cs typeface="Calibri"/>
              </a:rPr>
              <a:t>19</a:t>
            </a:r>
            <a:r>
              <a:rPr lang="en-US" baseline="30000">
                <a:solidFill>
                  <a:schemeClr val="bg1"/>
                </a:solidFill>
                <a:latin typeface="+mj-lt"/>
                <a:cs typeface="Calibri"/>
              </a:rPr>
              <a:t>th</a:t>
            </a:r>
            <a:r>
              <a:rPr lang="en-US">
                <a:solidFill>
                  <a:schemeClr val="bg1"/>
                </a:solidFill>
                <a:latin typeface="+mj-lt"/>
                <a:cs typeface="Calibri"/>
              </a:rPr>
              <a:t> of April 2025</a:t>
            </a:r>
          </a:p>
          <a:p>
            <a:pPr algn="ctr"/>
            <a:r>
              <a:rPr lang="en-US">
                <a:solidFill>
                  <a:schemeClr val="bg1"/>
                </a:solidFill>
                <a:latin typeface="+mj-lt"/>
                <a:cs typeface="Calibri"/>
              </a:rPr>
              <a:t>Cairo, Egypt</a:t>
            </a:r>
            <a:endParaRPr lang="en-US" b="1">
              <a:solidFill>
                <a:schemeClr val="bg1"/>
              </a:solidFill>
              <a:cs typeface="Calibri"/>
            </a:endParaRPr>
          </a:p>
        </p:txBody>
      </p:sp>
      <p:pic>
        <p:nvPicPr>
          <p:cNvPr id="10" name="Picture 9" descr="A logo on a black background&#10;&#10;AI-generated content may be incorrect.">
            <a:extLst>
              <a:ext uri="{FF2B5EF4-FFF2-40B4-BE49-F238E27FC236}">
                <a16:creationId xmlns:a16="http://schemas.microsoft.com/office/drawing/2014/main" id="{37EEDB0B-B81D-6C4B-6793-AE4DEE24184A}"/>
              </a:ext>
            </a:extLst>
          </p:cNvPr>
          <p:cNvPicPr>
            <a:picLocks noChangeAspect="1"/>
          </p:cNvPicPr>
          <p:nvPr/>
        </p:nvPicPr>
        <p:blipFill>
          <a:blip r:embed="rId8">
            <a:biLevel thresh="25000"/>
            <a:extLst>
              <a:ext uri="{BEBA8EAE-BF5A-486C-A8C5-ECC9F3942E4B}">
                <a14:imgProps xmlns:a14="http://schemas.microsoft.com/office/drawing/2010/main">
                  <a14:imgLayer r:embed="rId9">
                    <a14:imgEffect>
                      <a14:sharpenSoften amount="22000"/>
                    </a14:imgEffect>
                    <a14:imgEffect>
                      <a14:saturation sat="0"/>
                    </a14:imgEffect>
                    <a14:imgEffect>
                      <a14:brightnessContrast contrast="-100000"/>
                    </a14:imgEffect>
                  </a14:imgLayer>
                </a14:imgProps>
              </a:ext>
              <a:ext uri="{28A0092B-C50C-407E-A947-70E740481C1C}">
                <a14:useLocalDpi xmlns:a14="http://schemas.microsoft.com/office/drawing/2010/main" val="0"/>
              </a:ext>
            </a:extLst>
          </a:blip>
          <a:srcRect t="26518" b="30815"/>
          <a:stretch/>
        </p:blipFill>
        <p:spPr>
          <a:xfrm>
            <a:off x="219062" y="116098"/>
            <a:ext cx="4919468" cy="1181866"/>
          </a:xfrm>
          <a:prstGeom prst="rect">
            <a:avLst/>
          </a:prstGeom>
        </p:spPr>
      </p:pic>
    </p:spTree>
    <p:extLst>
      <p:ext uri="{BB962C8B-B14F-4D97-AF65-F5344CB8AC3E}">
        <p14:creationId xmlns:p14="http://schemas.microsoft.com/office/powerpoint/2010/main" val="2067908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CE0B9AA-4CC7-9097-F314-E32406C34730}"/>
              </a:ext>
            </a:extLst>
          </p:cNvPr>
          <p:cNvSpPr>
            <a:spLocks noGrp="1"/>
          </p:cNvSpPr>
          <p:nvPr>
            <p:ph type="title"/>
          </p:nvPr>
        </p:nvSpPr>
        <p:spPr>
          <a:xfrm>
            <a:off x="838200" y="60326"/>
            <a:ext cx="10515600" cy="1325563"/>
          </a:xfrm>
        </p:spPr>
        <p:txBody>
          <a:bodyPr/>
          <a:lstStyle/>
          <a:p>
            <a:r>
              <a:rPr lang="en-US" b="1" dirty="0">
                <a:solidFill>
                  <a:srgbClr val="A90A40"/>
                </a:solidFill>
                <a:latin typeface="Helvetica, Arial"/>
              </a:rPr>
              <a:t>Project</a:t>
            </a:r>
          </a:p>
        </p:txBody>
      </p:sp>
      <p:sp>
        <p:nvSpPr>
          <p:cNvPr id="15" name="Content Placeholder 7">
            <a:extLst>
              <a:ext uri="{FF2B5EF4-FFF2-40B4-BE49-F238E27FC236}">
                <a16:creationId xmlns:a16="http://schemas.microsoft.com/office/drawing/2014/main" id="{77624686-7E71-22CD-D126-81F3462B4860}"/>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cxnSp>
        <p:nvCxnSpPr>
          <p:cNvPr id="16" name="Straight Connector 15">
            <a:extLst>
              <a:ext uri="{FF2B5EF4-FFF2-40B4-BE49-F238E27FC236}">
                <a16:creationId xmlns:a16="http://schemas.microsoft.com/office/drawing/2014/main" id="{3B13B3E8-881F-FABF-4DDB-69E6F57AA63D}"/>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pic>
        <p:nvPicPr>
          <p:cNvPr id="2" name="Afbeelding 2">
            <a:extLst>
              <a:ext uri="{FF2B5EF4-FFF2-40B4-BE49-F238E27FC236}">
                <a16:creationId xmlns:a16="http://schemas.microsoft.com/office/drawing/2014/main" id="{7D2D7ABA-A4C0-512E-FFFB-7805FD211D7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724" t="29072" r="6122" b="24640"/>
          <a:stretch/>
        </p:blipFill>
        <p:spPr>
          <a:xfrm>
            <a:off x="10806869" y="682790"/>
            <a:ext cx="546931" cy="358618"/>
          </a:xfrm>
          <a:prstGeom prst="rect">
            <a:avLst/>
          </a:prstGeom>
        </p:spPr>
      </p:pic>
      <p:pic>
        <p:nvPicPr>
          <p:cNvPr id="3" name="Picture 2">
            <a:extLst>
              <a:ext uri="{FF2B5EF4-FFF2-40B4-BE49-F238E27FC236}">
                <a16:creationId xmlns:a16="http://schemas.microsoft.com/office/drawing/2014/main" id="{4A121864-96D8-CEE1-C7F6-DF7C5191D602}"/>
              </a:ext>
            </a:extLst>
          </p:cNvPr>
          <p:cNvPicPr>
            <a:picLocks noChangeAspect="1"/>
          </p:cNvPicPr>
          <p:nvPr/>
        </p:nvPicPr>
        <p:blipFill>
          <a:blip r:embed="rId4"/>
          <a:srcRect r="71087"/>
          <a:stretch/>
        </p:blipFill>
        <p:spPr>
          <a:xfrm>
            <a:off x="10260553" y="382708"/>
            <a:ext cx="665956" cy="606644"/>
          </a:xfrm>
          <a:prstGeom prst="rect">
            <a:avLst/>
          </a:prstGeom>
        </p:spPr>
      </p:pic>
      <p:sp>
        <p:nvSpPr>
          <p:cNvPr id="5" name="Content Placeholder 7">
            <a:extLst>
              <a:ext uri="{FF2B5EF4-FFF2-40B4-BE49-F238E27FC236}">
                <a16:creationId xmlns:a16="http://schemas.microsoft.com/office/drawing/2014/main" id="{0FF317EC-5E71-7656-8797-9AAE73E21B3F}"/>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Reda </a:t>
            </a:r>
            <a:r>
              <a:rPr lang="en-US" sz="1400" err="1">
                <a:solidFill>
                  <a:srgbClr val="5D5D5B"/>
                </a:solidFill>
                <a:latin typeface="Helvetica, Arial"/>
                <a:cs typeface="Calibri"/>
              </a:rPr>
              <a:t>Rhellab</a:t>
            </a: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sp>
        <p:nvSpPr>
          <p:cNvPr id="9" name="TextBox 8">
            <a:extLst>
              <a:ext uri="{FF2B5EF4-FFF2-40B4-BE49-F238E27FC236}">
                <a16:creationId xmlns:a16="http://schemas.microsoft.com/office/drawing/2014/main" id="{99E06592-6EF9-D42E-4AA8-102661917580}"/>
              </a:ext>
            </a:extLst>
          </p:cNvPr>
          <p:cNvSpPr txBox="1"/>
          <p:nvPr/>
        </p:nvSpPr>
        <p:spPr>
          <a:xfrm>
            <a:off x="1696845" y="1862169"/>
            <a:ext cx="8563708" cy="1200329"/>
          </a:xfrm>
          <a:prstGeom prst="rect">
            <a:avLst/>
          </a:prstGeom>
          <a:noFill/>
        </p:spPr>
        <p:txBody>
          <a:bodyPr wrap="square" lIns="91440" tIns="45720" rIns="91440" bIns="45720" rtlCol="0" anchor="t">
            <a:spAutoFit/>
          </a:bodyPr>
          <a:lstStyle/>
          <a:p>
            <a:r>
              <a:rPr lang="en-US" sz="2400" dirty="0">
                <a:latin typeface="Helvetica" pitchFamily="2" charset="0"/>
                <a:cs typeface="Arial"/>
              </a:rPr>
              <a:t>All patients aged 0-18 years with AVD (AR and/or AS), and/or aortic aneurysm, undergoing surgical or transcatheter treatment for either</a:t>
            </a:r>
            <a:endParaRPr lang="en-US" sz="2400" dirty="0">
              <a:latin typeface="Helvetica" pitchFamily="2" charset="0"/>
            </a:endParaRPr>
          </a:p>
        </p:txBody>
      </p:sp>
      <p:sp>
        <p:nvSpPr>
          <p:cNvPr id="10" name="Right Brace 9">
            <a:extLst>
              <a:ext uri="{FF2B5EF4-FFF2-40B4-BE49-F238E27FC236}">
                <a16:creationId xmlns:a16="http://schemas.microsoft.com/office/drawing/2014/main" id="{759374F6-DE9E-F0AB-9156-75A358A5ECAD}"/>
              </a:ext>
            </a:extLst>
          </p:cNvPr>
          <p:cNvSpPr/>
          <p:nvPr/>
        </p:nvSpPr>
        <p:spPr>
          <a:xfrm rot="5400000">
            <a:off x="5714262" y="1735889"/>
            <a:ext cx="509264" cy="3882431"/>
          </a:xfrm>
          <a:prstGeom prst="rightBrace">
            <a:avLst>
              <a:gd name="adj1" fmla="val 43922"/>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GB" sz="2400" dirty="0">
              <a:latin typeface="Helvetica" pitchFamily="2" charset="0"/>
            </a:endParaRPr>
          </a:p>
        </p:txBody>
      </p:sp>
      <p:sp>
        <p:nvSpPr>
          <p:cNvPr id="11" name="TextBox 10">
            <a:extLst>
              <a:ext uri="{FF2B5EF4-FFF2-40B4-BE49-F238E27FC236}">
                <a16:creationId xmlns:a16="http://schemas.microsoft.com/office/drawing/2014/main" id="{6F6E3E9A-AD81-7F34-9205-9B77759FC5D3}"/>
              </a:ext>
            </a:extLst>
          </p:cNvPr>
          <p:cNvSpPr txBox="1"/>
          <p:nvPr/>
        </p:nvSpPr>
        <p:spPr>
          <a:xfrm>
            <a:off x="2466069" y="4379287"/>
            <a:ext cx="2810189" cy="830997"/>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NL" sz="2400">
                <a:latin typeface="Helvetica" pitchFamily="2" charset="0"/>
              </a:rPr>
              <a:t>Retrospective inclusion</a:t>
            </a:r>
            <a:endParaRPr lang="en-NL" sz="2400" dirty="0">
              <a:latin typeface="Helvetica" pitchFamily="2" charset="0"/>
            </a:endParaRPr>
          </a:p>
        </p:txBody>
      </p:sp>
      <p:sp>
        <p:nvSpPr>
          <p:cNvPr id="13" name="TextBox 12">
            <a:extLst>
              <a:ext uri="{FF2B5EF4-FFF2-40B4-BE49-F238E27FC236}">
                <a16:creationId xmlns:a16="http://schemas.microsoft.com/office/drawing/2014/main" id="{5AF034D8-A71B-A196-7F14-509BD8740154}"/>
              </a:ext>
            </a:extLst>
          </p:cNvPr>
          <p:cNvSpPr txBox="1"/>
          <p:nvPr/>
        </p:nvSpPr>
        <p:spPr>
          <a:xfrm>
            <a:off x="6641653" y="4379287"/>
            <a:ext cx="2810189" cy="830997"/>
          </a:xfrm>
          <a:prstGeom prst="rect">
            <a:avLst/>
          </a:prstGeom>
          <a:ln w="190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NL" sz="2400">
                <a:latin typeface="Helvetica" pitchFamily="2" charset="0"/>
              </a:rPr>
              <a:t>Prospective inclusion</a:t>
            </a:r>
          </a:p>
        </p:txBody>
      </p:sp>
      <p:cxnSp>
        <p:nvCxnSpPr>
          <p:cNvPr id="14" name="Straight Arrow Connector 13">
            <a:extLst>
              <a:ext uri="{FF2B5EF4-FFF2-40B4-BE49-F238E27FC236}">
                <a16:creationId xmlns:a16="http://schemas.microsoft.com/office/drawing/2014/main" id="{FA965EAA-D019-08B3-4942-6B68EFED4BCE}"/>
              </a:ext>
            </a:extLst>
          </p:cNvPr>
          <p:cNvCxnSpPr>
            <a:cxnSpLocks/>
            <a:stCxn id="11" idx="3"/>
            <a:endCxn id="13" idx="1"/>
          </p:cNvCxnSpPr>
          <p:nvPr/>
        </p:nvCxnSpPr>
        <p:spPr>
          <a:xfrm>
            <a:off x="5276258" y="4794786"/>
            <a:ext cx="136539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99150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2D9E-5899-89FB-DE9E-7ABA88B1BAD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6E158ADE-2DF5-B06F-A68B-8FB09BBD3562}"/>
              </a:ext>
            </a:extLst>
          </p:cNvPr>
          <p:cNvSpPr>
            <a:spLocks noGrp="1"/>
          </p:cNvSpPr>
          <p:nvPr>
            <p:ph type="title"/>
          </p:nvPr>
        </p:nvSpPr>
        <p:spPr>
          <a:xfrm>
            <a:off x="838200" y="60326"/>
            <a:ext cx="10515600" cy="1325563"/>
          </a:xfrm>
        </p:spPr>
        <p:txBody>
          <a:bodyPr/>
          <a:lstStyle/>
          <a:p>
            <a:r>
              <a:rPr lang="en-US" b="1" dirty="0">
                <a:solidFill>
                  <a:srgbClr val="A90A40"/>
                </a:solidFill>
                <a:latin typeface="Helvetica, Arial"/>
              </a:rPr>
              <a:t>Progress - Centers</a:t>
            </a:r>
          </a:p>
        </p:txBody>
      </p:sp>
      <p:sp>
        <p:nvSpPr>
          <p:cNvPr id="15" name="Content Placeholder 7">
            <a:extLst>
              <a:ext uri="{FF2B5EF4-FFF2-40B4-BE49-F238E27FC236}">
                <a16:creationId xmlns:a16="http://schemas.microsoft.com/office/drawing/2014/main" id="{2ACE2735-3408-39FF-7455-817DFA2E7F4F}"/>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cxnSp>
        <p:nvCxnSpPr>
          <p:cNvPr id="16" name="Straight Connector 15">
            <a:extLst>
              <a:ext uri="{FF2B5EF4-FFF2-40B4-BE49-F238E27FC236}">
                <a16:creationId xmlns:a16="http://schemas.microsoft.com/office/drawing/2014/main" id="{0471109D-87BF-2BD4-B71F-353DC8F6610D}"/>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pic>
        <p:nvPicPr>
          <p:cNvPr id="2" name="Afbeelding 2">
            <a:extLst>
              <a:ext uri="{FF2B5EF4-FFF2-40B4-BE49-F238E27FC236}">
                <a16:creationId xmlns:a16="http://schemas.microsoft.com/office/drawing/2014/main" id="{D0D67B55-5842-90EB-95C0-8C5FDCDFF12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6724" t="29072" r="6122" b="24640"/>
          <a:stretch/>
        </p:blipFill>
        <p:spPr>
          <a:xfrm>
            <a:off x="10806869" y="682790"/>
            <a:ext cx="546931" cy="358618"/>
          </a:xfrm>
          <a:prstGeom prst="rect">
            <a:avLst/>
          </a:prstGeom>
        </p:spPr>
      </p:pic>
      <p:pic>
        <p:nvPicPr>
          <p:cNvPr id="3" name="Picture 2">
            <a:extLst>
              <a:ext uri="{FF2B5EF4-FFF2-40B4-BE49-F238E27FC236}">
                <a16:creationId xmlns:a16="http://schemas.microsoft.com/office/drawing/2014/main" id="{E4C6077E-71EA-017D-D687-F03E2E44BDB9}"/>
              </a:ext>
            </a:extLst>
          </p:cNvPr>
          <p:cNvPicPr>
            <a:picLocks noChangeAspect="1"/>
          </p:cNvPicPr>
          <p:nvPr/>
        </p:nvPicPr>
        <p:blipFill>
          <a:blip r:embed="rId3"/>
          <a:srcRect r="71087"/>
          <a:stretch/>
        </p:blipFill>
        <p:spPr>
          <a:xfrm>
            <a:off x="10260553" y="382708"/>
            <a:ext cx="665956" cy="606644"/>
          </a:xfrm>
          <a:prstGeom prst="rect">
            <a:avLst/>
          </a:prstGeom>
        </p:spPr>
      </p:pic>
      <p:sp>
        <p:nvSpPr>
          <p:cNvPr id="5" name="Content Placeholder 7">
            <a:extLst>
              <a:ext uri="{FF2B5EF4-FFF2-40B4-BE49-F238E27FC236}">
                <a16:creationId xmlns:a16="http://schemas.microsoft.com/office/drawing/2014/main" id="{221EF111-FD32-6F16-67A0-71023AF804A7}"/>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Reda </a:t>
            </a:r>
            <a:r>
              <a:rPr lang="en-US" sz="1400" err="1">
                <a:solidFill>
                  <a:srgbClr val="5D5D5B"/>
                </a:solidFill>
                <a:latin typeface="Helvetica, Arial"/>
                <a:cs typeface="Calibri"/>
              </a:rPr>
              <a:t>Rhellab</a:t>
            </a: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pic>
        <p:nvPicPr>
          <p:cNvPr id="7" name="Picture 6" descr="A map of the world&#10;&#10;AI-generated content may be incorrect.">
            <a:extLst>
              <a:ext uri="{FF2B5EF4-FFF2-40B4-BE49-F238E27FC236}">
                <a16:creationId xmlns:a16="http://schemas.microsoft.com/office/drawing/2014/main" id="{0B1E6B8D-5E3C-8A55-7492-B8079C56E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3587" y="1237603"/>
            <a:ext cx="7772400" cy="5440680"/>
          </a:xfrm>
          <a:prstGeom prst="rect">
            <a:avLst/>
          </a:prstGeom>
        </p:spPr>
      </p:pic>
    </p:spTree>
    <p:extLst>
      <p:ext uri="{BB962C8B-B14F-4D97-AF65-F5344CB8AC3E}">
        <p14:creationId xmlns:p14="http://schemas.microsoft.com/office/powerpoint/2010/main" val="334736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p:txBody>
          <a:bodyPr>
            <a:normAutofit/>
          </a:bodyPr>
          <a:lstStyle/>
          <a:p>
            <a:pPr marL="0" indent="0">
              <a:lnSpc>
                <a:spcPct val="100000"/>
              </a:lnSpc>
              <a:buNone/>
            </a:pPr>
            <a:endParaRPr lang="en-US" sz="2400">
              <a:solidFill>
                <a:srgbClr val="5D5D5B"/>
              </a:solidFill>
              <a:ea typeface="Calibri"/>
              <a:cs typeface="Calibri"/>
            </a:endParaRPr>
          </a:p>
          <a:p>
            <a:pPr marL="0" indent="0">
              <a:buNone/>
            </a:pPr>
            <a:endParaRPr lang="en-US" sz="2400">
              <a:solidFill>
                <a:srgbClr val="5D5D5B"/>
              </a:solidFill>
            </a:endParaRPr>
          </a:p>
        </p:txBody>
      </p:sp>
      <p:pic>
        <p:nvPicPr>
          <p:cNvPr id="4" name="Content Placeholder 4" descr="A hand holding a glowing heart&#10;&#10;AI-generated content may be incorrect.">
            <a:extLst>
              <a:ext uri="{FF2B5EF4-FFF2-40B4-BE49-F238E27FC236}">
                <a16:creationId xmlns:a16="http://schemas.microsoft.com/office/drawing/2014/main" id="{7C453021-AC0A-7ABD-40B1-74F07CB8BD2B}"/>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r="87248"/>
          <a:stretch/>
        </p:blipFill>
        <p:spPr>
          <a:xfrm>
            <a:off x="0" y="1610205"/>
            <a:ext cx="1378857" cy="5274373"/>
          </a:xfrm>
          <a:prstGeom prst="rect">
            <a:avLst/>
          </a:prstGeom>
        </p:spPr>
      </p:pic>
      <p:pic>
        <p:nvPicPr>
          <p:cNvPr id="5" name="Content Placeholder 4" descr="A hand holding a glowing heart&#10;&#10;AI-generated content may be incorrect.">
            <a:extLst>
              <a:ext uri="{FF2B5EF4-FFF2-40B4-BE49-F238E27FC236}">
                <a16:creationId xmlns:a16="http://schemas.microsoft.com/office/drawing/2014/main" id="{60EC2BF1-E8E1-3B00-FDAE-82371E282A0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378857" y="1610205"/>
            <a:ext cx="10813143" cy="5274373"/>
          </a:xfrm>
          <a:prstGeom prst="rect">
            <a:avLst/>
          </a:prstGeom>
        </p:spPr>
      </p:pic>
      <p:sp>
        <p:nvSpPr>
          <p:cNvPr id="16" name="Title 1">
            <a:extLst>
              <a:ext uri="{FF2B5EF4-FFF2-40B4-BE49-F238E27FC236}">
                <a16:creationId xmlns:a16="http://schemas.microsoft.com/office/drawing/2014/main" id="{7E096345-7CDA-83C0-5E06-EA04A4272F85}"/>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Introduction</a:t>
            </a:r>
          </a:p>
        </p:txBody>
      </p:sp>
      <p:sp>
        <p:nvSpPr>
          <p:cNvPr id="17" name="Content Placeholder 7">
            <a:extLst>
              <a:ext uri="{FF2B5EF4-FFF2-40B4-BE49-F238E27FC236}">
                <a16:creationId xmlns:a16="http://schemas.microsoft.com/office/drawing/2014/main" id="{4FDD7579-211C-DCD9-E31E-FB34EA05EBCE}"/>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cs typeface="Calibri"/>
              </a:rPr>
              <a:t>Peter Verbrugghe</a:t>
            </a: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cxnSp>
        <p:nvCxnSpPr>
          <p:cNvPr id="18" name="Straight Connector 17">
            <a:extLst>
              <a:ext uri="{FF2B5EF4-FFF2-40B4-BE49-F238E27FC236}">
                <a16:creationId xmlns:a16="http://schemas.microsoft.com/office/drawing/2014/main" id="{F03CBCD4-C645-6A7D-8F70-C10EA42EFE1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pic>
        <p:nvPicPr>
          <p:cNvPr id="19" name="Picture 2">
            <a:extLst>
              <a:ext uri="{FF2B5EF4-FFF2-40B4-BE49-F238E27FC236}">
                <a16:creationId xmlns:a16="http://schemas.microsoft.com/office/drawing/2014/main" id="{57C455BC-3B4E-9850-A470-9AF1688DE893}"/>
              </a:ext>
            </a:extLst>
          </p:cNvPr>
          <p:cNvPicPr>
            <a:picLocks noChangeAspect="1"/>
          </p:cNvPicPr>
          <p:nvPr/>
        </p:nvPicPr>
        <p:blipFill>
          <a:blip r:embed="rId4"/>
          <a:srcRect r="71087"/>
          <a:stretch/>
        </p:blipFill>
        <p:spPr>
          <a:xfrm>
            <a:off x="10687844" y="382708"/>
            <a:ext cx="665956" cy="606644"/>
          </a:xfrm>
          <a:prstGeom prst="rect">
            <a:avLst/>
          </a:prstGeom>
        </p:spPr>
      </p:pic>
    </p:spTree>
    <p:extLst>
      <p:ext uri="{BB962C8B-B14F-4D97-AF65-F5344CB8AC3E}">
        <p14:creationId xmlns:p14="http://schemas.microsoft.com/office/powerpoint/2010/main" val="2642629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DB9B1-4A14-AE54-FD11-1FEF7530083E}"/>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570995F4-2F57-22C8-6E85-57DBC11EA258}"/>
              </a:ext>
            </a:extLst>
          </p:cNvPr>
          <p:cNvSpPr>
            <a:spLocks noGrp="1"/>
          </p:cNvSpPr>
          <p:nvPr>
            <p:ph type="title"/>
          </p:nvPr>
        </p:nvSpPr>
        <p:spPr>
          <a:xfrm>
            <a:off x="838200" y="60326"/>
            <a:ext cx="10515600" cy="1325563"/>
          </a:xfrm>
        </p:spPr>
        <p:txBody>
          <a:bodyPr/>
          <a:lstStyle/>
          <a:p>
            <a:r>
              <a:rPr lang="en-US" b="1" dirty="0">
                <a:solidFill>
                  <a:srgbClr val="A90A40"/>
                </a:solidFill>
                <a:latin typeface="Helvetica, Arial"/>
              </a:rPr>
              <a:t>Progress - Centers</a:t>
            </a:r>
          </a:p>
        </p:txBody>
      </p:sp>
      <p:sp>
        <p:nvSpPr>
          <p:cNvPr id="15" name="Content Placeholder 7">
            <a:extLst>
              <a:ext uri="{FF2B5EF4-FFF2-40B4-BE49-F238E27FC236}">
                <a16:creationId xmlns:a16="http://schemas.microsoft.com/office/drawing/2014/main" id="{35B9FE5E-00AE-1F6C-3546-49761F1D2E64}"/>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cxnSp>
        <p:nvCxnSpPr>
          <p:cNvPr id="16" name="Straight Connector 15">
            <a:extLst>
              <a:ext uri="{FF2B5EF4-FFF2-40B4-BE49-F238E27FC236}">
                <a16:creationId xmlns:a16="http://schemas.microsoft.com/office/drawing/2014/main" id="{E276FB84-597A-DF34-2960-E92946E5D5EE}"/>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pic>
        <p:nvPicPr>
          <p:cNvPr id="2" name="Afbeelding 2">
            <a:extLst>
              <a:ext uri="{FF2B5EF4-FFF2-40B4-BE49-F238E27FC236}">
                <a16:creationId xmlns:a16="http://schemas.microsoft.com/office/drawing/2014/main" id="{43126AB5-F621-66F9-6CC0-39E40495B81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6724" t="29072" r="6122" b="24640"/>
          <a:stretch/>
        </p:blipFill>
        <p:spPr>
          <a:xfrm>
            <a:off x="10806869" y="682790"/>
            <a:ext cx="546931" cy="358618"/>
          </a:xfrm>
          <a:prstGeom prst="rect">
            <a:avLst/>
          </a:prstGeom>
        </p:spPr>
      </p:pic>
      <p:pic>
        <p:nvPicPr>
          <p:cNvPr id="3" name="Picture 2">
            <a:extLst>
              <a:ext uri="{FF2B5EF4-FFF2-40B4-BE49-F238E27FC236}">
                <a16:creationId xmlns:a16="http://schemas.microsoft.com/office/drawing/2014/main" id="{CB06C8B7-CE87-2D50-2133-2E9C46F698CB}"/>
              </a:ext>
            </a:extLst>
          </p:cNvPr>
          <p:cNvPicPr>
            <a:picLocks noChangeAspect="1"/>
          </p:cNvPicPr>
          <p:nvPr/>
        </p:nvPicPr>
        <p:blipFill>
          <a:blip r:embed="rId3"/>
          <a:srcRect r="71087"/>
          <a:stretch/>
        </p:blipFill>
        <p:spPr>
          <a:xfrm>
            <a:off x="10260553" y="382708"/>
            <a:ext cx="665956" cy="606644"/>
          </a:xfrm>
          <a:prstGeom prst="rect">
            <a:avLst/>
          </a:prstGeom>
        </p:spPr>
      </p:pic>
      <p:sp>
        <p:nvSpPr>
          <p:cNvPr id="5" name="Content Placeholder 7">
            <a:extLst>
              <a:ext uri="{FF2B5EF4-FFF2-40B4-BE49-F238E27FC236}">
                <a16:creationId xmlns:a16="http://schemas.microsoft.com/office/drawing/2014/main" id="{AAA98F8D-1905-A794-C957-4CA0110C36D9}"/>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Reda </a:t>
            </a:r>
            <a:r>
              <a:rPr lang="en-US" sz="1400" err="1">
                <a:solidFill>
                  <a:srgbClr val="5D5D5B"/>
                </a:solidFill>
                <a:latin typeface="Helvetica, Arial"/>
                <a:cs typeface="Calibri"/>
              </a:rPr>
              <a:t>Rhellab</a:t>
            </a: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sp>
        <p:nvSpPr>
          <p:cNvPr id="4" name="TextBox 3">
            <a:extLst>
              <a:ext uri="{FF2B5EF4-FFF2-40B4-BE49-F238E27FC236}">
                <a16:creationId xmlns:a16="http://schemas.microsoft.com/office/drawing/2014/main" id="{8374DE3C-32C0-0CDF-28CE-D1FCE30F7770}"/>
              </a:ext>
            </a:extLst>
          </p:cNvPr>
          <p:cNvSpPr txBox="1"/>
          <p:nvPr/>
        </p:nvSpPr>
        <p:spPr>
          <a:xfrm>
            <a:off x="1894021" y="1236663"/>
            <a:ext cx="9032488" cy="6763390"/>
          </a:xfrm>
          <a:prstGeom prst="rect">
            <a:avLst/>
          </a:prstGeom>
          <a:noFill/>
        </p:spPr>
        <p:txBody>
          <a:bodyPr wrap="square" rtlCol="0">
            <a:spAutoFit/>
          </a:bodyPr>
          <a:lstStyle/>
          <a:p>
            <a:r>
              <a:rPr lang="en-NL" sz="1700" b="1" dirty="0">
                <a:latin typeface="Helvetica" pitchFamily="2" charset="0"/>
              </a:rPr>
              <a:t>Confirmed centres</a:t>
            </a:r>
            <a:endParaRPr lang="en-GB" sz="1700" dirty="0">
              <a:latin typeface="Helvetica" pitchFamily="2" charset="0"/>
            </a:endParaRPr>
          </a:p>
          <a:p>
            <a:pPr marL="285750" indent="-285750">
              <a:lnSpc>
                <a:spcPct val="150000"/>
              </a:lnSpc>
              <a:buFont typeface="Wingdings" pitchFamily="2" charset="2"/>
              <a:buChar char="§"/>
            </a:pPr>
            <a:r>
              <a:rPr lang="en-GB" sz="1700" b="0" i="0" u="none" strike="noStrike" dirty="0">
                <a:effectLst/>
                <a:latin typeface="Helvetica" pitchFamily="2" charset="0"/>
              </a:rPr>
              <a:t>German Heart Centre </a:t>
            </a:r>
            <a:r>
              <a:rPr lang="en-GB" sz="1700" dirty="0">
                <a:latin typeface="Helvetica" pitchFamily="2" charset="0"/>
              </a:rPr>
              <a:t>Munich</a:t>
            </a:r>
            <a:r>
              <a:rPr lang="en-GB" sz="1700" b="0" i="0" u="none" strike="noStrike" dirty="0">
                <a:effectLst/>
                <a:latin typeface="Helvetica" pitchFamily="2" charset="0"/>
              </a:rPr>
              <a:t>			Munich</a:t>
            </a:r>
          </a:p>
          <a:p>
            <a:pPr marL="285750" indent="-285750">
              <a:lnSpc>
                <a:spcPct val="150000"/>
              </a:lnSpc>
              <a:buFont typeface="Wingdings" pitchFamily="2" charset="2"/>
              <a:buChar char="§"/>
            </a:pPr>
            <a:r>
              <a:rPr lang="en-GB" sz="1700" dirty="0">
                <a:latin typeface="Helvetica" pitchFamily="2" charset="0"/>
              </a:rPr>
              <a:t>Birmingham Children’s hospital 			Birmingham</a:t>
            </a:r>
          </a:p>
          <a:p>
            <a:pPr marL="285750" indent="-285750">
              <a:lnSpc>
                <a:spcPct val="150000"/>
              </a:lnSpc>
              <a:buFont typeface="Wingdings" pitchFamily="2" charset="2"/>
              <a:buChar char="§"/>
            </a:pPr>
            <a:r>
              <a:rPr lang="en-GB" sz="1700" dirty="0">
                <a:latin typeface="Helvetica" pitchFamily="2" charset="0"/>
              </a:rPr>
              <a:t>Assistance </a:t>
            </a:r>
            <a:r>
              <a:rPr lang="en-GB" sz="1700" dirty="0" err="1">
                <a:latin typeface="Helvetica" pitchFamily="2" charset="0"/>
              </a:rPr>
              <a:t>Publique</a:t>
            </a:r>
            <a:r>
              <a:rPr lang="en-GB" sz="1700" dirty="0">
                <a:latin typeface="Helvetica" pitchFamily="2" charset="0"/>
              </a:rPr>
              <a:t> </a:t>
            </a:r>
            <a:r>
              <a:rPr lang="en-GB" sz="1700" dirty="0" err="1">
                <a:latin typeface="Helvetica" pitchFamily="2" charset="0"/>
              </a:rPr>
              <a:t>Hôpitaux</a:t>
            </a:r>
            <a:r>
              <a:rPr lang="en-GB" sz="1700" dirty="0">
                <a:latin typeface="Helvetica" pitchFamily="2" charset="0"/>
              </a:rPr>
              <a:t> de Marseille		Marseille</a:t>
            </a:r>
          </a:p>
          <a:p>
            <a:pPr marL="285750" indent="-285750">
              <a:lnSpc>
                <a:spcPct val="150000"/>
              </a:lnSpc>
              <a:buFont typeface="Wingdings" pitchFamily="2" charset="2"/>
              <a:buChar char="§"/>
            </a:pPr>
            <a:r>
              <a:rPr lang="en-GB" sz="1700" dirty="0">
                <a:latin typeface="Helvetica" pitchFamily="2" charset="0"/>
              </a:rPr>
              <a:t>Centre Hospitalier </a:t>
            </a:r>
            <a:r>
              <a:rPr lang="en-GB" sz="1700" dirty="0" err="1">
                <a:latin typeface="Helvetica" pitchFamily="2" charset="0"/>
              </a:rPr>
              <a:t>Universitair</a:t>
            </a:r>
            <a:r>
              <a:rPr lang="en-GB" sz="1700" dirty="0">
                <a:latin typeface="Helvetica" pitchFamily="2" charset="0"/>
              </a:rPr>
              <a:t>			Bordeaux </a:t>
            </a:r>
          </a:p>
          <a:p>
            <a:pPr marL="285750" indent="-285750">
              <a:lnSpc>
                <a:spcPct val="150000"/>
              </a:lnSpc>
              <a:buFont typeface="Wingdings" pitchFamily="2" charset="2"/>
              <a:buChar char="§"/>
            </a:pPr>
            <a:r>
              <a:rPr lang="en-GB" sz="1700" dirty="0">
                <a:latin typeface="Helvetica" pitchFamily="2" charset="0"/>
              </a:rPr>
              <a:t>Children’s National Hospital 			Washington D.C.</a:t>
            </a:r>
          </a:p>
          <a:p>
            <a:pPr marL="285750" indent="-285750">
              <a:lnSpc>
                <a:spcPct val="150000"/>
              </a:lnSpc>
              <a:buFont typeface="Wingdings" pitchFamily="2" charset="2"/>
              <a:buChar char="§"/>
            </a:pPr>
            <a:r>
              <a:rPr lang="en-GB" sz="1700" dirty="0">
                <a:latin typeface="Helvetica" pitchFamily="2" charset="0"/>
              </a:rPr>
              <a:t>Boston Children’s Hospital 			Boston </a:t>
            </a:r>
          </a:p>
          <a:p>
            <a:pPr marL="285750" indent="-285750">
              <a:lnSpc>
                <a:spcPct val="150000"/>
              </a:lnSpc>
              <a:buFont typeface="Wingdings" pitchFamily="2" charset="2"/>
              <a:buChar char="§"/>
            </a:pPr>
            <a:r>
              <a:rPr lang="en-GB" sz="1700" dirty="0">
                <a:latin typeface="Helvetica" pitchFamily="2" charset="0"/>
              </a:rPr>
              <a:t>The Royal Children’s Hospital			Melbourne 	</a:t>
            </a:r>
          </a:p>
          <a:p>
            <a:pPr marL="285750" indent="-285750">
              <a:lnSpc>
                <a:spcPct val="150000"/>
              </a:lnSpc>
              <a:buFont typeface="Wingdings" pitchFamily="2" charset="2"/>
              <a:buChar char="§"/>
            </a:pPr>
            <a:r>
              <a:rPr lang="en-GB" sz="1700" dirty="0">
                <a:latin typeface="Helvetica" pitchFamily="2" charset="0"/>
              </a:rPr>
              <a:t>UZ Leuven					Leuven </a:t>
            </a:r>
          </a:p>
          <a:p>
            <a:pPr marL="285750" indent="-285750">
              <a:lnSpc>
                <a:spcPct val="150000"/>
              </a:lnSpc>
              <a:buFont typeface="Wingdings" pitchFamily="2" charset="2"/>
              <a:buChar char="§"/>
            </a:pPr>
            <a:r>
              <a:rPr lang="en-GB" sz="1700" dirty="0">
                <a:latin typeface="Helvetica" pitchFamily="2" charset="0"/>
              </a:rPr>
              <a:t>The Children's Memorial Health Institute		Warsaw</a:t>
            </a:r>
          </a:p>
          <a:p>
            <a:pPr marL="285750" indent="-285750">
              <a:lnSpc>
                <a:spcPct val="150000"/>
              </a:lnSpc>
              <a:buFont typeface="Wingdings" pitchFamily="2" charset="2"/>
              <a:buChar char="§"/>
            </a:pPr>
            <a:r>
              <a:rPr lang="en-GB" sz="1700" dirty="0">
                <a:latin typeface="Helvetica" pitchFamily="2" charset="0"/>
              </a:rPr>
              <a:t>Erasmus Medical </a:t>
            </a:r>
            <a:r>
              <a:rPr lang="en-GB" sz="1700" dirty="0" err="1">
                <a:latin typeface="Helvetica" pitchFamily="2" charset="0"/>
              </a:rPr>
              <a:t>Center</a:t>
            </a:r>
            <a:r>
              <a:rPr lang="en-GB" sz="1700" dirty="0">
                <a:latin typeface="Helvetica" pitchFamily="2" charset="0"/>
              </a:rPr>
              <a:t> 				Rotterdam</a:t>
            </a:r>
          </a:p>
          <a:p>
            <a:pPr marL="285750" indent="-285750">
              <a:lnSpc>
                <a:spcPct val="150000"/>
              </a:lnSpc>
              <a:buFont typeface="Wingdings" pitchFamily="2" charset="2"/>
              <a:buChar char="§"/>
            </a:pPr>
            <a:endParaRPr lang="en-GB" sz="1700" dirty="0">
              <a:latin typeface="Helvetica" pitchFamily="2" charset="0"/>
            </a:endParaRPr>
          </a:p>
          <a:p>
            <a:pPr>
              <a:lnSpc>
                <a:spcPct val="200000"/>
              </a:lnSpc>
            </a:pPr>
            <a:r>
              <a:rPr lang="en-GB" sz="1700" b="1" dirty="0">
                <a:latin typeface="Helvetica" pitchFamily="2" charset="0"/>
              </a:rPr>
              <a:t>Approached </a:t>
            </a:r>
          </a:p>
          <a:p>
            <a:pPr marL="285750" indent="-285750">
              <a:lnSpc>
                <a:spcPct val="150000"/>
              </a:lnSpc>
              <a:buFont typeface="Wingdings" pitchFamily="2" charset="2"/>
              <a:buChar char="§"/>
            </a:pPr>
            <a:r>
              <a:rPr lang="en-GB" sz="1700" dirty="0">
                <a:latin typeface="Helvetica" pitchFamily="2" charset="0"/>
              </a:rPr>
              <a:t>The Hospital for Sick Children 			Toronto</a:t>
            </a:r>
          </a:p>
          <a:p>
            <a:pPr marL="285750" indent="-285750">
              <a:lnSpc>
                <a:spcPct val="150000"/>
              </a:lnSpc>
              <a:buFont typeface="Wingdings" pitchFamily="2" charset="2"/>
              <a:buChar char="§"/>
            </a:pPr>
            <a:endParaRPr lang="en-GB" sz="1700" dirty="0">
              <a:latin typeface="Helvetica" pitchFamily="2" charset="0"/>
            </a:endParaRPr>
          </a:p>
          <a:p>
            <a:endParaRPr lang="en-GB" sz="1700" dirty="0">
              <a:latin typeface="Helvetica" pitchFamily="2" charset="0"/>
            </a:endParaRPr>
          </a:p>
          <a:p>
            <a:endParaRPr lang="en-GB" sz="1700" dirty="0">
              <a:latin typeface="Helvetica" pitchFamily="2" charset="0"/>
            </a:endParaRPr>
          </a:p>
          <a:p>
            <a:pPr marL="285750" indent="-285750">
              <a:buFont typeface="Wingdings" pitchFamily="2" charset="2"/>
              <a:buChar char="§"/>
            </a:pPr>
            <a:endParaRPr lang="en-NL" sz="1700" dirty="0">
              <a:latin typeface="Helvetica" pitchFamily="2" charset="0"/>
            </a:endParaRPr>
          </a:p>
        </p:txBody>
      </p:sp>
      <p:graphicFrame>
        <p:nvGraphicFramePr>
          <p:cNvPr id="6" name="Table 5">
            <a:extLst>
              <a:ext uri="{FF2B5EF4-FFF2-40B4-BE49-F238E27FC236}">
                <a16:creationId xmlns:a16="http://schemas.microsoft.com/office/drawing/2014/main" id="{942A11E0-AAEC-4CB4-B2F2-5CFC55F284F3}"/>
              </a:ext>
            </a:extLst>
          </p:cNvPr>
          <p:cNvGraphicFramePr>
            <a:graphicFrameLocks noGrp="1"/>
          </p:cNvGraphicFramePr>
          <p:nvPr/>
        </p:nvGraphicFramePr>
        <p:xfrm>
          <a:off x="0" y="0"/>
          <a:ext cx="2146300" cy="344805"/>
        </p:xfrm>
        <a:graphic>
          <a:graphicData uri="http://schemas.openxmlformats.org/drawingml/2006/table">
            <a:tbl>
              <a:tblPr>
                <a:tableStyleId>{5C22544A-7EE6-4342-B048-85BDC9FD1C3A}</a:tableStyleId>
              </a:tblPr>
              <a:tblGrid>
                <a:gridCol w="2146300">
                  <a:extLst>
                    <a:ext uri="{9D8B030D-6E8A-4147-A177-3AD203B41FA5}">
                      <a16:colId xmlns:a16="http://schemas.microsoft.com/office/drawing/2014/main" val="4279201155"/>
                    </a:ext>
                  </a:extLst>
                </a:gridCol>
              </a:tblGrid>
              <a:tr h="190500">
                <a:tc>
                  <a:txBody>
                    <a:bodyPr/>
                    <a:lstStyle/>
                    <a:p>
                      <a:pPr algn="l" fontAlgn="b"/>
                      <a:r>
                        <a:rPr lang="en-US" sz="1100" u="none" strike="noStrike" dirty="0">
                          <a:effectLst/>
                        </a:rPr>
                        <a:t>The Children's Memorial Health Institute,</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8695323"/>
                  </a:ext>
                </a:extLst>
              </a:tr>
            </a:tbl>
          </a:graphicData>
        </a:graphic>
      </p:graphicFrame>
      <p:graphicFrame>
        <p:nvGraphicFramePr>
          <p:cNvPr id="8" name="Table 7">
            <a:extLst>
              <a:ext uri="{FF2B5EF4-FFF2-40B4-BE49-F238E27FC236}">
                <a16:creationId xmlns:a16="http://schemas.microsoft.com/office/drawing/2014/main" id="{B0849070-545B-6138-D874-E75EFA6BC521}"/>
              </a:ext>
            </a:extLst>
          </p:cNvPr>
          <p:cNvGraphicFramePr>
            <a:graphicFrameLocks noGrp="1"/>
          </p:cNvGraphicFramePr>
          <p:nvPr/>
        </p:nvGraphicFramePr>
        <p:xfrm>
          <a:off x="0" y="0"/>
          <a:ext cx="2146300" cy="344805"/>
        </p:xfrm>
        <a:graphic>
          <a:graphicData uri="http://schemas.openxmlformats.org/drawingml/2006/table">
            <a:tbl>
              <a:tblPr>
                <a:tableStyleId>{5C22544A-7EE6-4342-B048-85BDC9FD1C3A}</a:tableStyleId>
              </a:tblPr>
              <a:tblGrid>
                <a:gridCol w="2146300">
                  <a:extLst>
                    <a:ext uri="{9D8B030D-6E8A-4147-A177-3AD203B41FA5}">
                      <a16:colId xmlns:a16="http://schemas.microsoft.com/office/drawing/2014/main" val="2367314390"/>
                    </a:ext>
                  </a:extLst>
                </a:gridCol>
              </a:tblGrid>
              <a:tr h="190500">
                <a:tc>
                  <a:txBody>
                    <a:bodyPr/>
                    <a:lstStyle/>
                    <a:p>
                      <a:pPr algn="l" fontAlgn="b"/>
                      <a:r>
                        <a:rPr lang="en-US" sz="1100" u="none" strike="noStrike" dirty="0">
                          <a:effectLst/>
                        </a:rPr>
                        <a:t>The Children's Memorial Health Institute,</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35259896"/>
                  </a:ext>
                </a:extLst>
              </a:tr>
            </a:tbl>
          </a:graphicData>
        </a:graphic>
      </p:graphicFrame>
      <p:graphicFrame>
        <p:nvGraphicFramePr>
          <p:cNvPr id="9" name="Table 8">
            <a:extLst>
              <a:ext uri="{FF2B5EF4-FFF2-40B4-BE49-F238E27FC236}">
                <a16:creationId xmlns:a16="http://schemas.microsoft.com/office/drawing/2014/main" id="{697E7C5E-2AC6-5C03-ED28-B0E5BF11AC3B}"/>
              </a:ext>
            </a:extLst>
          </p:cNvPr>
          <p:cNvGraphicFramePr>
            <a:graphicFrameLocks noGrp="1"/>
          </p:cNvGraphicFramePr>
          <p:nvPr/>
        </p:nvGraphicFramePr>
        <p:xfrm>
          <a:off x="0" y="0"/>
          <a:ext cx="2146300" cy="344805"/>
        </p:xfrm>
        <a:graphic>
          <a:graphicData uri="http://schemas.openxmlformats.org/drawingml/2006/table">
            <a:tbl>
              <a:tblPr>
                <a:tableStyleId>{5C22544A-7EE6-4342-B048-85BDC9FD1C3A}</a:tableStyleId>
              </a:tblPr>
              <a:tblGrid>
                <a:gridCol w="2146300">
                  <a:extLst>
                    <a:ext uri="{9D8B030D-6E8A-4147-A177-3AD203B41FA5}">
                      <a16:colId xmlns:a16="http://schemas.microsoft.com/office/drawing/2014/main" val="2730785673"/>
                    </a:ext>
                  </a:extLst>
                </a:gridCol>
              </a:tblGrid>
              <a:tr h="190500">
                <a:tc>
                  <a:txBody>
                    <a:bodyPr/>
                    <a:lstStyle/>
                    <a:p>
                      <a:pPr algn="l" fontAlgn="b"/>
                      <a:r>
                        <a:rPr lang="en-US" sz="1100" u="none" strike="noStrike" dirty="0">
                          <a:effectLst/>
                        </a:rPr>
                        <a:t>The Children's Memorial Health Institute,</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41495228"/>
                  </a:ext>
                </a:extLst>
              </a:tr>
            </a:tbl>
          </a:graphicData>
        </a:graphic>
      </p:graphicFrame>
    </p:spTree>
    <p:extLst>
      <p:ext uri="{BB962C8B-B14F-4D97-AF65-F5344CB8AC3E}">
        <p14:creationId xmlns:p14="http://schemas.microsoft.com/office/powerpoint/2010/main" val="1520935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E3C1F-CFEF-09A0-A29C-21360ADC5574}"/>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0A51A654-FB91-62C3-BEEE-DD6568248F90}"/>
              </a:ext>
            </a:extLst>
          </p:cNvPr>
          <p:cNvSpPr>
            <a:spLocks noGrp="1"/>
          </p:cNvSpPr>
          <p:nvPr>
            <p:ph type="title"/>
          </p:nvPr>
        </p:nvSpPr>
        <p:spPr>
          <a:xfrm>
            <a:off x="838200" y="60326"/>
            <a:ext cx="10515600" cy="1325563"/>
          </a:xfrm>
        </p:spPr>
        <p:txBody>
          <a:bodyPr/>
          <a:lstStyle/>
          <a:p>
            <a:r>
              <a:rPr lang="en-US" b="1" dirty="0">
                <a:solidFill>
                  <a:srgbClr val="A90A40"/>
                </a:solidFill>
                <a:latin typeface="Helvetica, Arial"/>
              </a:rPr>
              <a:t>Progress – Current status</a:t>
            </a:r>
          </a:p>
        </p:txBody>
      </p:sp>
      <p:sp>
        <p:nvSpPr>
          <p:cNvPr id="15" name="Content Placeholder 7">
            <a:extLst>
              <a:ext uri="{FF2B5EF4-FFF2-40B4-BE49-F238E27FC236}">
                <a16:creationId xmlns:a16="http://schemas.microsoft.com/office/drawing/2014/main" id="{6F035237-27A3-0D18-E789-8FBD14BD18EF}"/>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cxnSp>
        <p:nvCxnSpPr>
          <p:cNvPr id="16" name="Straight Connector 15">
            <a:extLst>
              <a:ext uri="{FF2B5EF4-FFF2-40B4-BE49-F238E27FC236}">
                <a16:creationId xmlns:a16="http://schemas.microsoft.com/office/drawing/2014/main" id="{444901F5-4979-086F-A318-37D257E22847}"/>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pic>
        <p:nvPicPr>
          <p:cNvPr id="2" name="Afbeelding 2">
            <a:extLst>
              <a:ext uri="{FF2B5EF4-FFF2-40B4-BE49-F238E27FC236}">
                <a16:creationId xmlns:a16="http://schemas.microsoft.com/office/drawing/2014/main" id="{0187024C-A451-E54A-33F7-D792EF64F60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6724" t="29072" r="6122" b="24640"/>
          <a:stretch/>
        </p:blipFill>
        <p:spPr>
          <a:xfrm>
            <a:off x="10806869" y="682790"/>
            <a:ext cx="546931" cy="358618"/>
          </a:xfrm>
          <a:prstGeom prst="rect">
            <a:avLst/>
          </a:prstGeom>
        </p:spPr>
      </p:pic>
      <p:pic>
        <p:nvPicPr>
          <p:cNvPr id="3" name="Picture 2">
            <a:extLst>
              <a:ext uri="{FF2B5EF4-FFF2-40B4-BE49-F238E27FC236}">
                <a16:creationId xmlns:a16="http://schemas.microsoft.com/office/drawing/2014/main" id="{11F36050-C7E5-090A-543E-9C44DEE66CD1}"/>
              </a:ext>
            </a:extLst>
          </p:cNvPr>
          <p:cNvPicPr>
            <a:picLocks noChangeAspect="1"/>
          </p:cNvPicPr>
          <p:nvPr/>
        </p:nvPicPr>
        <p:blipFill>
          <a:blip r:embed="rId3"/>
          <a:srcRect r="71087"/>
          <a:stretch/>
        </p:blipFill>
        <p:spPr>
          <a:xfrm>
            <a:off x="10260553" y="382708"/>
            <a:ext cx="665956" cy="606644"/>
          </a:xfrm>
          <a:prstGeom prst="rect">
            <a:avLst/>
          </a:prstGeom>
        </p:spPr>
      </p:pic>
      <p:sp>
        <p:nvSpPr>
          <p:cNvPr id="5" name="Content Placeholder 7">
            <a:extLst>
              <a:ext uri="{FF2B5EF4-FFF2-40B4-BE49-F238E27FC236}">
                <a16:creationId xmlns:a16="http://schemas.microsoft.com/office/drawing/2014/main" id="{EB8A9B4D-5131-FA00-61C7-14DC93DE4AFA}"/>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Reda </a:t>
            </a:r>
            <a:r>
              <a:rPr lang="en-US" sz="1400" err="1">
                <a:solidFill>
                  <a:srgbClr val="5D5D5B"/>
                </a:solidFill>
                <a:latin typeface="Helvetica, Arial"/>
                <a:cs typeface="Calibri"/>
              </a:rPr>
              <a:t>Rhellab</a:t>
            </a: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graphicFrame>
        <p:nvGraphicFramePr>
          <p:cNvPr id="6" name="Table 5">
            <a:extLst>
              <a:ext uri="{FF2B5EF4-FFF2-40B4-BE49-F238E27FC236}">
                <a16:creationId xmlns:a16="http://schemas.microsoft.com/office/drawing/2014/main" id="{8FD48BD4-9BC8-90C1-2E9C-85EC27417BE8}"/>
              </a:ext>
            </a:extLst>
          </p:cNvPr>
          <p:cNvGraphicFramePr>
            <a:graphicFrameLocks noGrp="1"/>
          </p:cNvGraphicFramePr>
          <p:nvPr/>
        </p:nvGraphicFramePr>
        <p:xfrm>
          <a:off x="0" y="0"/>
          <a:ext cx="2146300" cy="344805"/>
        </p:xfrm>
        <a:graphic>
          <a:graphicData uri="http://schemas.openxmlformats.org/drawingml/2006/table">
            <a:tbl>
              <a:tblPr>
                <a:tableStyleId>{5C22544A-7EE6-4342-B048-85BDC9FD1C3A}</a:tableStyleId>
              </a:tblPr>
              <a:tblGrid>
                <a:gridCol w="2146300">
                  <a:extLst>
                    <a:ext uri="{9D8B030D-6E8A-4147-A177-3AD203B41FA5}">
                      <a16:colId xmlns:a16="http://schemas.microsoft.com/office/drawing/2014/main" val="4279201155"/>
                    </a:ext>
                  </a:extLst>
                </a:gridCol>
              </a:tblGrid>
              <a:tr h="190500">
                <a:tc>
                  <a:txBody>
                    <a:bodyPr/>
                    <a:lstStyle/>
                    <a:p>
                      <a:pPr algn="l" fontAlgn="b"/>
                      <a:r>
                        <a:rPr lang="en-US" sz="1100" u="none" strike="noStrike" dirty="0">
                          <a:effectLst/>
                        </a:rPr>
                        <a:t>The Children's Memorial Health Institute,</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8695323"/>
                  </a:ext>
                </a:extLst>
              </a:tr>
            </a:tbl>
          </a:graphicData>
        </a:graphic>
      </p:graphicFrame>
      <p:graphicFrame>
        <p:nvGraphicFramePr>
          <p:cNvPr id="8" name="Table 7">
            <a:extLst>
              <a:ext uri="{FF2B5EF4-FFF2-40B4-BE49-F238E27FC236}">
                <a16:creationId xmlns:a16="http://schemas.microsoft.com/office/drawing/2014/main" id="{3C35E502-707B-C176-3050-80E03312E2BF}"/>
              </a:ext>
            </a:extLst>
          </p:cNvPr>
          <p:cNvGraphicFramePr>
            <a:graphicFrameLocks noGrp="1"/>
          </p:cNvGraphicFramePr>
          <p:nvPr/>
        </p:nvGraphicFramePr>
        <p:xfrm>
          <a:off x="0" y="0"/>
          <a:ext cx="2146300" cy="344805"/>
        </p:xfrm>
        <a:graphic>
          <a:graphicData uri="http://schemas.openxmlformats.org/drawingml/2006/table">
            <a:tbl>
              <a:tblPr>
                <a:tableStyleId>{5C22544A-7EE6-4342-B048-85BDC9FD1C3A}</a:tableStyleId>
              </a:tblPr>
              <a:tblGrid>
                <a:gridCol w="2146300">
                  <a:extLst>
                    <a:ext uri="{9D8B030D-6E8A-4147-A177-3AD203B41FA5}">
                      <a16:colId xmlns:a16="http://schemas.microsoft.com/office/drawing/2014/main" val="2367314390"/>
                    </a:ext>
                  </a:extLst>
                </a:gridCol>
              </a:tblGrid>
              <a:tr h="190500">
                <a:tc>
                  <a:txBody>
                    <a:bodyPr/>
                    <a:lstStyle/>
                    <a:p>
                      <a:pPr algn="l" fontAlgn="b"/>
                      <a:r>
                        <a:rPr lang="en-US" sz="1100" u="none" strike="noStrike" dirty="0">
                          <a:effectLst/>
                        </a:rPr>
                        <a:t>The Children's Memorial Health Institute,</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35259896"/>
                  </a:ext>
                </a:extLst>
              </a:tr>
            </a:tbl>
          </a:graphicData>
        </a:graphic>
      </p:graphicFrame>
      <p:graphicFrame>
        <p:nvGraphicFramePr>
          <p:cNvPr id="9" name="Table 8">
            <a:extLst>
              <a:ext uri="{FF2B5EF4-FFF2-40B4-BE49-F238E27FC236}">
                <a16:creationId xmlns:a16="http://schemas.microsoft.com/office/drawing/2014/main" id="{A8A39F46-1416-28CF-A9FD-38814DA6D898}"/>
              </a:ext>
            </a:extLst>
          </p:cNvPr>
          <p:cNvGraphicFramePr>
            <a:graphicFrameLocks noGrp="1"/>
          </p:cNvGraphicFramePr>
          <p:nvPr/>
        </p:nvGraphicFramePr>
        <p:xfrm>
          <a:off x="0" y="0"/>
          <a:ext cx="2146300" cy="344805"/>
        </p:xfrm>
        <a:graphic>
          <a:graphicData uri="http://schemas.openxmlformats.org/drawingml/2006/table">
            <a:tbl>
              <a:tblPr>
                <a:tableStyleId>{5C22544A-7EE6-4342-B048-85BDC9FD1C3A}</a:tableStyleId>
              </a:tblPr>
              <a:tblGrid>
                <a:gridCol w="2146300">
                  <a:extLst>
                    <a:ext uri="{9D8B030D-6E8A-4147-A177-3AD203B41FA5}">
                      <a16:colId xmlns:a16="http://schemas.microsoft.com/office/drawing/2014/main" val="2730785673"/>
                    </a:ext>
                  </a:extLst>
                </a:gridCol>
              </a:tblGrid>
              <a:tr h="190500">
                <a:tc>
                  <a:txBody>
                    <a:bodyPr/>
                    <a:lstStyle/>
                    <a:p>
                      <a:pPr algn="l" fontAlgn="b"/>
                      <a:r>
                        <a:rPr lang="en-US" sz="1100" u="none" strike="noStrike" dirty="0">
                          <a:effectLst/>
                        </a:rPr>
                        <a:t>The Children's Memorial Health Institute,</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41495228"/>
                  </a:ext>
                </a:extLst>
              </a:tr>
            </a:tbl>
          </a:graphicData>
        </a:graphic>
      </p:graphicFrame>
      <p:sp>
        <p:nvSpPr>
          <p:cNvPr id="10" name="TextBox 9">
            <a:extLst>
              <a:ext uri="{FF2B5EF4-FFF2-40B4-BE49-F238E27FC236}">
                <a16:creationId xmlns:a16="http://schemas.microsoft.com/office/drawing/2014/main" id="{96334853-1A2D-6968-8CC4-696A39523C15}"/>
              </a:ext>
            </a:extLst>
          </p:cNvPr>
          <p:cNvSpPr txBox="1"/>
          <p:nvPr/>
        </p:nvSpPr>
        <p:spPr>
          <a:xfrm>
            <a:off x="1021131" y="2204862"/>
            <a:ext cx="11824253" cy="2308324"/>
          </a:xfrm>
          <a:prstGeom prst="rect">
            <a:avLst/>
          </a:prstGeom>
          <a:noFill/>
        </p:spPr>
        <p:txBody>
          <a:bodyPr wrap="square">
            <a:spAutoFit/>
          </a:bodyPr>
          <a:lstStyle/>
          <a:p>
            <a:endParaRPr lang="nl-NL" sz="2400" dirty="0">
              <a:latin typeface="Helvetica" pitchFamily="2" charset="0"/>
            </a:endParaRPr>
          </a:p>
          <a:p>
            <a:r>
              <a:rPr lang="nl-NL" sz="2400" dirty="0">
                <a:latin typeface="Helvetica" pitchFamily="2" charset="0"/>
              </a:rPr>
              <a:t>Joint Data </a:t>
            </a:r>
            <a:r>
              <a:rPr lang="nl-NL" sz="2400" dirty="0" err="1">
                <a:latin typeface="Helvetica" pitchFamily="2" charset="0"/>
              </a:rPr>
              <a:t>Registry</a:t>
            </a:r>
            <a:r>
              <a:rPr lang="nl-NL" sz="2400" dirty="0">
                <a:latin typeface="Helvetica" pitchFamily="2" charset="0"/>
              </a:rPr>
              <a:t> Agreement 	</a:t>
            </a:r>
            <a:r>
              <a:rPr lang="nl-NL" sz="2400" dirty="0">
                <a:latin typeface="Helvetica" pitchFamily="2" charset="0"/>
                <a:sym typeface="Wingdings" pitchFamily="2" charset="2"/>
              </a:rPr>
              <a:t>  	Review at </a:t>
            </a:r>
            <a:r>
              <a:rPr lang="nl-NL" sz="2400" dirty="0" err="1">
                <a:latin typeface="Helvetica" pitchFamily="2" charset="0"/>
                <a:sym typeface="Wingdings" pitchFamily="2" charset="2"/>
              </a:rPr>
              <a:t>participating</a:t>
            </a:r>
            <a:r>
              <a:rPr lang="nl-NL" sz="2400" dirty="0">
                <a:latin typeface="Helvetica" pitchFamily="2" charset="0"/>
                <a:sym typeface="Wingdings" pitchFamily="2" charset="2"/>
              </a:rPr>
              <a:t> centers</a:t>
            </a:r>
            <a:endParaRPr lang="nl-NL" sz="2400" dirty="0">
              <a:latin typeface="Helvetica" pitchFamily="2" charset="0"/>
            </a:endParaRPr>
          </a:p>
          <a:p>
            <a:pPr marL="457200" indent="-457200">
              <a:buFont typeface="Wingdings" panose="05000000000000000000" pitchFamily="2" charset="2"/>
              <a:buChar char="§"/>
            </a:pPr>
            <a:endParaRPr lang="nl-NL" sz="2400" dirty="0">
              <a:latin typeface="Helvetica" pitchFamily="2" charset="0"/>
            </a:endParaRPr>
          </a:p>
          <a:p>
            <a:r>
              <a:rPr lang="nl-NL" sz="2400" dirty="0">
                <a:latin typeface="Helvetica" pitchFamily="2" charset="0"/>
              </a:rPr>
              <a:t>Entry of data 			 	</a:t>
            </a:r>
            <a:r>
              <a:rPr lang="nl-NL" sz="2400" dirty="0">
                <a:latin typeface="Helvetica" pitchFamily="2" charset="0"/>
                <a:sym typeface="Wingdings" pitchFamily="2" charset="2"/>
              </a:rPr>
              <a:t> 	205 </a:t>
            </a:r>
            <a:r>
              <a:rPr lang="nl-NL" sz="2400" dirty="0" err="1">
                <a:latin typeface="Helvetica" pitchFamily="2" charset="0"/>
                <a:sym typeface="Wingdings" pitchFamily="2" charset="2"/>
              </a:rPr>
              <a:t>patients</a:t>
            </a:r>
            <a:r>
              <a:rPr lang="nl-NL" sz="2400" dirty="0">
                <a:latin typeface="Helvetica" pitchFamily="2" charset="0"/>
                <a:sym typeface="Wingdings" pitchFamily="2" charset="2"/>
              </a:rPr>
              <a:t> </a:t>
            </a:r>
            <a:r>
              <a:rPr lang="nl-NL" sz="2400" dirty="0" err="1">
                <a:latin typeface="Helvetica" pitchFamily="2" charset="0"/>
                <a:sym typeface="Wingdings" pitchFamily="2" charset="2"/>
              </a:rPr>
              <a:t>entered</a:t>
            </a:r>
            <a:r>
              <a:rPr lang="nl-NL" sz="2400" dirty="0">
                <a:latin typeface="Helvetica" pitchFamily="2" charset="0"/>
                <a:sym typeface="Wingdings" pitchFamily="2" charset="2"/>
              </a:rPr>
              <a:t> </a:t>
            </a:r>
            <a:r>
              <a:rPr lang="nl-NL" sz="2400" dirty="0" err="1">
                <a:latin typeface="Helvetica" pitchFamily="2" charset="0"/>
                <a:sym typeface="Wingdings" pitchFamily="2" charset="2"/>
              </a:rPr>
              <a:t>so</a:t>
            </a:r>
            <a:r>
              <a:rPr lang="nl-NL" sz="2400" dirty="0">
                <a:latin typeface="Helvetica" pitchFamily="2" charset="0"/>
                <a:sym typeface="Wingdings" pitchFamily="2" charset="2"/>
              </a:rPr>
              <a:t> far </a:t>
            </a:r>
          </a:p>
          <a:p>
            <a:endParaRPr lang="nl-NL" sz="2400" dirty="0">
              <a:latin typeface="Helvetica" pitchFamily="2" charset="0"/>
              <a:sym typeface="Wingdings" pitchFamily="2" charset="2"/>
            </a:endParaRPr>
          </a:p>
          <a:p>
            <a:endParaRPr lang="nl-NL" sz="2400" dirty="0">
              <a:latin typeface="Helvetica" pitchFamily="2" charset="0"/>
            </a:endParaRPr>
          </a:p>
        </p:txBody>
      </p:sp>
      <p:sp>
        <p:nvSpPr>
          <p:cNvPr id="13" name="TextBox 12">
            <a:extLst>
              <a:ext uri="{FF2B5EF4-FFF2-40B4-BE49-F238E27FC236}">
                <a16:creationId xmlns:a16="http://schemas.microsoft.com/office/drawing/2014/main" id="{52036329-ACB8-3886-201F-25468F892A30}"/>
              </a:ext>
            </a:extLst>
          </p:cNvPr>
          <p:cNvSpPr txBox="1"/>
          <p:nvPr/>
        </p:nvSpPr>
        <p:spPr>
          <a:xfrm>
            <a:off x="-69573" y="1794161"/>
            <a:ext cx="6369365" cy="461665"/>
          </a:xfrm>
          <a:prstGeom prst="rect">
            <a:avLst/>
          </a:prstGeom>
          <a:noFill/>
        </p:spPr>
        <p:txBody>
          <a:bodyPr wrap="square" rtlCol="0">
            <a:spAutoFit/>
          </a:bodyPr>
          <a:lstStyle/>
          <a:p>
            <a:pPr algn="ctr"/>
            <a:r>
              <a:rPr lang="nl-NL" sz="2400" dirty="0">
                <a:latin typeface="Helvetica" pitchFamily="2" charset="0"/>
              </a:rPr>
              <a:t>10-2024</a:t>
            </a:r>
          </a:p>
        </p:txBody>
      </p:sp>
      <p:sp>
        <p:nvSpPr>
          <p:cNvPr id="14" name="TextBox 13">
            <a:extLst>
              <a:ext uri="{FF2B5EF4-FFF2-40B4-BE49-F238E27FC236}">
                <a16:creationId xmlns:a16="http://schemas.microsoft.com/office/drawing/2014/main" id="{CC67FB50-25F0-DB39-ACB2-04EDC99889EB}"/>
              </a:ext>
            </a:extLst>
          </p:cNvPr>
          <p:cNvSpPr txBox="1"/>
          <p:nvPr/>
        </p:nvSpPr>
        <p:spPr>
          <a:xfrm>
            <a:off x="5442071" y="1777520"/>
            <a:ext cx="6369365" cy="461665"/>
          </a:xfrm>
          <a:prstGeom prst="rect">
            <a:avLst/>
          </a:prstGeom>
          <a:noFill/>
        </p:spPr>
        <p:txBody>
          <a:bodyPr wrap="square" rtlCol="0">
            <a:spAutoFit/>
          </a:bodyPr>
          <a:lstStyle/>
          <a:p>
            <a:pPr algn="ctr"/>
            <a:r>
              <a:rPr lang="nl-NL" sz="2400" dirty="0">
                <a:latin typeface="Helvetica" pitchFamily="2" charset="0"/>
              </a:rPr>
              <a:t>04-2025</a:t>
            </a:r>
          </a:p>
        </p:txBody>
      </p:sp>
      <p:sp>
        <p:nvSpPr>
          <p:cNvPr id="17" name="Right Brace 16">
            <a:extLst>
              <a:ext uri="{FF2B5EF4-FFF2-40B4-BE49-F238E27FC236}">
                <a16:creationId xmlns:a16="http://schemas.microsoft.com/office/drawing/2014/main" id="{66F35172-7485-6ACC-53B0-99710E2665DD}"/>
              </a:ext>
            </a:extLst>
          </p:cNvPr>
          <p:cNvSpPr/>
          <p:nvPr/>
        </p:nvSpPr>
        <p:spPr>
          <a:xfrm rot="5400000">
            <a:off x="5566185" y="955151"/>
            <a:ext cx="668746" cy="6950823"/>
          </a:xfrm>
          <a:prstGeom prst="rightBrace">
            <a:avLst>
              <a:gd name="adj1" fmla="val 42857"/>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B35B60A7-43AD-BD04-FB9A-5F44831634FB}"/>
              </a:ext>
            </a:extLst>
          </p:cNvPr>
          <p:cNvSpPr txBox="1"/>
          <p:nvPr/>
        </p:nvSpPr>
        <p:spPr>
          <a:xfrm>
            <a:off x="3227618" y="5135954"/>
            <a:ext cx="11824253" cy="1938992"/>
          </a:xfrm>
          <a:prstGeom prst="rect">
            <a:avLst/>
          </a:prstGeom>
          <a:noFill/>
        </p:spPr>
        <p:txBody>
          <a:bodyPr wrap="square">
            <a:spAutoFit/>
          </a:bodyPr>
          <a:lstStyle/>
          <a:p>
            <a:pPr marL="342900" indent="-342900">
              <a:buFontTx/>
              <a:buChar char="-"/>
            </a:pPr>
            <a:r>
              <a:rPr lang="en-GB" sz="2400" noProof="1">
                <a:latin typeface="Helvetica" pitchFamily="2" charset="0"/>
                <a:sym typeface="Wingdings" pitchFamily="2" charset="2"/>
              </a:rPr>
              <a:t>Finalizing ethical/legal documentation</a:t>
            </a:r>
          </a:p>
          <a:p>
            <a:pPr marL="342900" indent="-342900">
              <a:buFontTx/>
              <a:buChar char="-"/>
            </a:pPr>
            <a:endParaRPr lang="en-GB" sz="2400" noProof="1">
              <a:latin typeface="Helvetica" pitchFamily="2" charset="0"/>
              <a:sym typeface="Wingdings" pitchFamily="2" charset="2"/>
            </a:endParaRPr>
          </a:p>
          <a:p>
            <a:pPr marL="342900" indent="-342900">
              <a:buFontTx/>
              <a:buChar char="-"/>
            </a:pPr>
            <a:r>
              <a:rPr lang="en-GB" sz="2400" noProof="1">
                <a:latin typeface="Helvetica" pitchFamily="2" charset="0"/>
                <a:sym typeface="Wingdings" pitchFamily="2" charset="2"/>
              </a:rPr>
              <a:t>Follow-up completeness </a:t>
            </a:r>
          </a:p>
          <a:p>
            <a:endParaRPr lang="en-GB" sz="2400" noProof="1">
              <a:latin typeface="Helvetica" pitchFamily="2" charset="0"/>
              <a:sym typeface="Wingdings" pitchFamily="2" charset="2"/>
            </a:endParaRPr>
          </a:p>
          <a:p>
            <a:endParaRPr lang="en-GB" sz="2400" noProof="1">
              <a:latin typeface="Helvetica" pitchFamily="2" charset="0"/>
            </a:endParaRPr>
          </a:p>
        </p:txBody>
      </p:sp>
    </p:spTree>
    <p:extLst>
      <p:ext uri="{BB962C8B-B14F-4D97-AF65-F5344CB8AC3E}">
        <p14:creationId xmlns:p14="http://schemas.microsoft.com/office/powerpoint/2010/main" val="2696290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9BAC-A0A5-17A3-9736-6297FB603EB0}"/>
              </a:ext>
            </a:extLst>
          </p:cNvPr>
          <p:cNvSpPr>
            <a:spLocks noGrp="1"/>
          </p:cNvSpPr>
          <p:nvPr>
            <p:ph type="title"/>
          </p:nvPr>
        </p:nvSpPr>
        <p:spPr/>
        <p:txBody>
          <a:bodyPr/>
          <a:lstStyle/>
          <a:p>
            <a:endParaRPr lang="en-US"/>
          </a:p>
        </p:txBody>
      </p:sp>
      <p:pic>
        <p:nvPicPr>
          <p:cNvPr id="5" name="Content Placeholder 4" descr="A hand holding a glowing heart&#10;&#10;AI-generated content may be incorrect.">
            <a:extLst>
              <a:ext uri="{FF2B5EF4-FFF2-40B4-BE49-F238E27FC236}">
                <a16:creationId xmlns:a16="http://schemas.microsoft.com/office/drawing/2014/main" id="{C45912E1-2A58-9811-ED96-6B81F6EFF26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 y="10283"/>
            <a:ext cx="12192000" cy="6847717"/>
          </a:xfrm>
        </p:spPr>
      </p:pic>
      <p:pic>
        <p:nvPicPr>
          <p:cNvPr id="6" name="Picture 5" descr="A red and white background&#10;&#10;AI-generated content may be incorrect.">
            <a:extLst>
              <a:ext uri="{FF2B5EF4-FFF2-40B4-BE49-F238E27FC236}">
                <a16:creationId xmlns:a16="http://schemas.microsoft.com/office/drawing/2014/main" id="{8A5904FF-C386-8554-B57D-1DF3FBD3F4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87" b="99030" l="8128" r="99177">
                        <a14:foregroundMark x1="27154" y1="24248" x2="93724" y2="91030"/>
                        <a14:foregroundMark x1="2984" y1="0" x2="18441" y2="15507"/>
                        <a14:foregroundMark x1="93724" y1="91030" x2="97737" y2="1818"/>
                        <a14:foregroundMark x1="97737" y1="1818" x2="13374" y2="687"/>
                        <a14:foregroundMark x1="13374" y1="687" x2="20885" y2="687"/>
                        <a14:foregroundMark x1="8333" y1="1939" x2="97737" y2="90020"/>
                        <a14:foregroundMark x1="93724" y1="92485" x2="95576" y2="93212"/>
                        <a14:foregroundMark x1="99177" y1="95677" x2="98067" y2="99699"/>
                        <a14:foregroundMark x1="25263" y1="24431" x2="26337" y2="24364"/>
                        <a14:foregroundMark x1="25514" y1="24364" x2="26543" y2="24242"/>
                        <a14:foregroundMark x1="25514" y1="24242" x2="26646" y2="24242"/>
                        <a14:foregroundMark x1="25571" y1="24242" x2="26646" y2="24242"/>
                        <a14:foregroundMark x1="25635" y1="24202" x2="27160" y2="24202"/>
                        <a14:backgroundMark x1="14609" y1="13939" x2="26320" y2="23622"/>
                        <a14:backgroundMark x1="96399" y1="98667" x2="99588" y2="98667"/>
                        <a14:backgroundMark x1="20782" y1="23798" x2="21193" y2="23919"/>
                        <a14:backgroundMark x1="19959" y1="24000" x2="20782" y2="24000"/>
                        <a14:backgroundMark x1="20576" y1="23838" x2="25412" y2="23919"/>
                        <a14:backgroundMark x1="24383" y1="23960" x2="26029" y2="23960"/>
                        <a14:backgroundMark x1="98251" y1="99273" x2="97119" y2="98505"/>
                        <a14:backgroundMark x1="98045" y1="99677" x2="97840" y2="99354"/>
                        <a14:backgroundMark x1="97325" y1="99636" x2="96605" y2="98384"/>
                        <a14:backgroundMark x1="98251" y1="99838" x2="96708" y2="98384"/>
                        <a14:backgroundMark x1="98354" y1="99434" x2="98354" y2="99313"/>
                        <a14:backgroundMark x1="98251" y1="99232" x2="99588" y2="99313"/>
                        <a14:backgroundMark x1="97737" y1="99960" x2="97634" y2="99960"/>
                        <a14:backgroundMark x1="99383" y1="99919" x2="97222" y2="99960"/>
                        <a14:backgroundMark x1="97840" y1="99152" x2="98868" y2="98707"/>
                        <a14:backgroundMark x1="97737" y1="98747" x2="98251" y2="98626"/>
                        <a14:backgroundMark x1="97531" y1="98343" x2="97840" y2="99596"/>
                        <a14:backgroundMark x1="97119" y1="98182" x2="98765" y2="98626"/>
                        <a14:backgroundMark x1="98045" y1="99192" x2="99794" y2="98990"/>
                        <a14:backgroundMark x1="99074" y1="99717" x2="97531" y2="99556"/>
                      </a14:backgroundRemoval>
                    </a14:imgEffect>
                  </a14:imgLayer>
                </a14:imgProps>
              </a:ext>
              <a:ext uri="{28A0092B-C50C-407E-A947-70E740481C1C}">
                <a14:useLocalDpi xmlns:a14="http://schemas.microsoft.com/office/drawing/2010/main" val="0"/>
              </a:ext>
            </a:extLst>
          </a:blip>
          <a:stretch>
            <a:fillRect/>
          </a:stretch>
        </p:blipFill>
        <p:spPr>
          <a:xfrm rot="16200000">
            <a:off x="5081279" y="-5062955"/>
            <a:ext cx="2263739" cy="12389645"/>
          </a:xfrm>
          <a:prstGeom prst="rect">
            <a:avLst/>
          </a:prstGeom>
        </p:spPr>
      </p:pic>
      <p:pic>
        <p:nvPicPr>
          <p:cNvPr id="8" name="Content Placeholder 4" descr="A hand holding a glowing heart&#10;&#10;AI-generated content may be incorrect.">
            <a:extLst>
              <a:ext uri="{FF2B5EF4-FFF2-40B4-BE49-F238E27FC236}">
                <a16:creationId xmlns:a16="http://schemas.microsoft.com/office/drawing/2014/main" id="{A101B5A6-B0AA-9FCE-1274-E307EDA940D2}"/>
              </a:ext>
            </a:extLst>
          </p:cNvPr>
          <p:cNvPicPr>
            <a:picLocks noChangeAspect="1"/>
          </p:cNvPicPr>
          <p:nvPr/>
        </p:nvPicPr>
        <p:blipFill>
          <a:blip r:embed="rId7">
            <a:extLst>
              <a:ext uri="{28A0092B-C50C-407E-A947-70E740481C1C}">
                <a14:useLocalDpi xmlns:a14="http://schemas.microsoft.com/office/drawing/2010/main" val="0"/>
              </a:ext>
            </a:extLst>
          </a:blip>
          <a:srcRect l="673" t="328" r="94375" b="98560"/>
          <a:stretch/>
        </p:blipFill>
        <p:spPr>
          <a:xfrm rot="20991402">
            <a:off x="-28852" y="1912205"/>
            <a:ext cx="3058630" cy="45719"/>
          </a:xfrm>
          <a:prstGeom prst="rect">
            <a:avLst/>
          </a:prstGeom>
        </p:spPr>
      </p:pic>
      <p:sp>
        <p:nvSpPr>
          <p:cNvPr id="9" name="TextBox 8">
            <a:extLst>
              <a:ext uri="{FF2B5EF4-FFF2-40B4-BE49-F238E27FC236}">
                <a16:creationId xmlns:a16="http://schemas.microsoft.com/office/drawing/2014/main" id="{E651C654-91C6-4C90-B02D-21842D35719A}"/>
              </a:ext>
            </a:extLst>
          </p:cNvPr>
          <p:cNvSpPr txBox="1"/>
          <p:nvPr/>
        </p:nvSpPr>
        <p:spPr>
          <a:xfrm>
            <a:off x="259023" y="3429000"/>
            <a:ext cx="583697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cs typeface="Calibri"/>
              </a:rPr>
              <a:t>Heart Valve Society</a:t>
            </a:r>
          </a:p>
          <a:p>
            <a:pPr algn="ctr"/>
            <a:r>
              <a:rPr lang="en-US" sz="2400" b="1">
                <a:solidFill>
                  <a:schemeClr val="bg1"/>
                </a:solidFill>
                <a:cs typeface="Calibri"/>
              </a:rPr>
              <a:t>Valve Research Network  (VRN) meeting </a:t>
            </a:r>
          </a:p>
          <a:p>
            <a:pPr algn="ctr"/>
            <a:r>
              <a:rPr lang="en-US">
                <a:solidFill>
                  <a:schemeClr val="bg1"/>
                </a:solidFill>
                <a:latin typeface="+mj-lt"/>
                <a:cs typeface="Calibri"/>
              </a:rPr>
              <a:t>19</a:t>
            </a:r>
            <a:r>
              <a:rPr lang="en-US" baseline="30000">
                <a:solidFill>
                  <a:schemeClr val="bg1"/>
                </a:solidFill>
                <a:latin typeface="+mj-lt"/>
                <a:cs typeface="Calibri"/>
              </a:rPr>
              <a:t>th</a:t>
            </a:r>
            <a:r>
              <a:rPr lang="en-US">
                <a:solidFill>
                  <a:schemeClr val="bg1"/>
                </a:solidFill>
                <a:latin typeface="+mj-lt"/>
                <a:cs typeface="Calibri"/>
              </a:rPr>
              <a:t> of April 2025</a:t>
            </a:r>
          </a:p>
          <a:p>
            <a:pPr algn="ctr"/>
            <a:r>
              <a:rPr lang="en-US">
                <a:solidFill>
                  <a:schemeClr val="bg1"/>
                </a:solidFill>
                <a:latin typeface="+mj-lt"/>
                <a:cs typeface="Calibri"/>
              </a:rPr>
              <a:t>Cairo, Egypt</a:t>
            </a:r>
            <a:endParaRPr lang="en-US" b="1">
              <a:solidFill>
                <a:schemeClr val="bg1"/>
              </a:solidFill>
              <a:cs typeface="Calibri"/>
            </a:endParaRPr>
          </a:p>
        </p:txBody>
      </p:sp>
      <p:pic>
        <p:nvPicPr>
          <p:cNvPr id="10" name="Picture 9" descr="A logo on a black background&#10;&#10;AI-generated content may be incorrect.">
            <a:extLst>
              <a:ext uri="{FF2B5EF4-FFF2-40B4-BE49-F238E27FC236}">
                <a16:creationId xmlns:a16="http://schemas.microsoft.com/office/drawing/2014/main" id="{05FF76C6-42BA-4B2F-23CC-0F523A40D0FC}"/>
              </a:ext>
            </a:extLst>
          </p:cNvPr>
          <p:cNvPicPr>
            <a:picLocks noChangeAspect="1"/>
          </p:cNvPicPr>
          <p:nvPr/>
        </p:nvPicPr>
        <p:blipFill>
          <a:blip r:embed="rId8">
            <a:biLevel thresh="25000"/>
            <a:extLst>
              <a:ext uri="{BEBA8EAE-BF5A-486C-A8C5-ECC9F3942E4B}">
                <a14:imgProps xmlns:a14="http://schemas.microsoft.com/office/drawing/2010/main">
                  <a14:imgLayer r:embed="rId9">
                    <a14:imgEffect>
                      <a14:sharpenSoften amount="22000"/>
                    </a14:imgEffect>
                    <a14:imgEffect>
                      <a14:saturation sat="0"/>
                    </a14:imgEffect>
                    <a14:imgEffect>
                      <a14:brightnessContrast contrast="-100000"/>
                    </a14:imgEffect>
                  </a14:imgLayer>
                </a14:imgProps>
              </a:ext>
              <a:ext uri="{28A0092B-C50C-407E-A947-70E740481C1C}">
                <a14:useLocalDpi xmlns:a14="http://schemas.microsoft.com/office/drawing/2010/main" val="0"/>
              </a:ext>
            </a:extLst>
          </a:blip>
          <a:srcRect t="26518" b="30815"/>
          <a:stretch/>
        </p:blipFill>
        <p:spPr>
          <a:xfrm>
            <a:off x="219062" y="116098"/>
            <a:ext cx="4919468" cy="1181866"/>
          </a:xfrm>
          <a:prstGeom prst="rect">
            <a:avLst/>
          </a:prstGeom>
        </p:spPr>
      </p:pic>
    </p:spTree>
    <p:extLst>
      <p:ext uri="{BB962C8B-B14F-4D97-AF65-F5344CB8AC3E}">
        <p14:creationId xmlns:p14="http://schemas.microsoft.com/office/powerpoint/2010/main" val="3942411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a:solidFill>
                  <a:srgbClr val="A90A40"/>
                </a:solidFill>
                <a:latin typeface="Helvetica, Arial"/>
              </a:rPr>
              <a:t>Introduction</a:t>
            </a:r>
          </a:p>
        </p:txBody>
      </p:sp>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p:txBody>
          <a:bodyPr>
            <a:normAutofit/>
          </a:bodyPr>
          <a:lstStyle/>
          <a:p>
            <a:pPr marL="0" indent="0">
              <a:lnSpc>
                <a:spcPct val="100000"/>
              </a:lnSpc>
              <a:buNone/>
            </a:pPr>
            <a:endParaRPr lang="en-US" sz="2400">
              <a:solidFill>
                <a:srgbClr val="5D5D5B"/>
              </a:solidFill>
              <a:ea typeface="Calibri"/>
              <a:cs typeface="Calibri"/>
            </a:endParaRPr>
          </a:p>
          <a:p>
            <a:pPr marL="0" indent="0">
              <a:buNone/>
            </a:pPr>
            <a:endParaRPr lang="en-US" sz="2400">
              <a:solidFill>
                <a:srgbClr val="5D5D5B"/>
              </a:solidFill>
            </a:endParaRPr>
          </a:p>
        </p:txBody>
      </p:sp>
      <p:pic>
        <p:nvPicPr>
          <p:cNvPr id="9" name="Picture 8" descr="A logo on a black background&#10;&#10;AI-generated content may be incorrect.">
            <a:extLst>
              <a:ext uri="{FF2B5EF4-FFF2-40B4-BE49-F238E27FC236}">
                <a16:creationId xmlns:a16="http://schemas.microsoft.com/office/drawing/2014/main" id="{60F9D212-11B7-7F6A-6E6C-69535BBBBE0C}"/>
              </a:ext>
            </a:extLst>
          </p:cNvPr>
          <p:cNvPicPr>
            <a:picLocks noChangeAspect="1"/>
          </p:cNvPicPr>
          <p:nvPr/>
        </p:nvPicPr>
        <p:blipFill>
          <a:blip r:embed="rId2">
            <a:extLst>
              <a:ext uri="{28A0092B-C50C-407E-A947-70E740481C1C}">
                <a14:useLocalDpi xmlns:a14="http://schemas.microsoft.com/office/drawing/2010/main" val="0"/>
              </a:ext>
            </a:extLst>
          </a:blip>
          <a:srcRect t="26518" r="58011" b="29212"/>
          <a:stretch/>
        </p:blipFill>
        <p:spPr>
          <a:xfrm>
            <a:off x="10072915" y="284642"/>
            <a:ext cx="1280886" cy="760390"/>
          </a:xfrm>
          <a:prstGeom prst="rect">
            <a:avLst/>
          </a:prstGeom>
        </p:spPr>
      </p:pic>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3" name="Content Placeholder 7">
            <a:extLst>
              <a:ext uri="{FF2B5EF4-FFF2-40B4-BE49-F238E27FC236}">
                <a16:creationId xmlns:a16="http://schemas.microsoft.com/office/drawing/2014/main" id="{94B97CCC-64DA-81C8-71EE-513F83296CC6}"/>
              </a:ext>
            </a:extLst>
          </p:cNvPr>
          <p:cNvSpPr txBox="1">
            <a:spLocks/>
          </p:cNvSpPr>
          <p:nvPr/>
        </p:nvSpPr>
        <p:spPr>
          <a:xfrm>
            <a:off x="9423400" y="1111935"/>
            <a:ext cx="1930401" cy="373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Evaldas Girdauskas</a:t>
            </a:r>
          </a:p>
          <a:p>
            <a:pPr marL="0" indent="0">
              <a:lnSpc>
                <a:spcPct val="100000"/>
              </a:lnSpc>
              <a:buFont typeface="Arial" panose="020B0604020202020204" pitchFamily="34" charset="0"/>
              <a:buNone/>
            </a:pPr>
            <a:endParaRPr lang="en-US" sz="1400">
              <a:solidFill>
                <a:srgbClr val="5D5D5B"/>
              </a:solidFill>
              <a:latin typeface="Helvetica, Arial"/>
              <a:ea typeface="Calibri"/>
              <a:cs typeface="Calibri"/>
            </a:endParaRPr>
          </a:p>
          <a:p>
            <a:pPr marL="0" indent="0">
              <a:buFont typeface="Arial" panose="020B0604020202020204" pitchFamily="34" charset="0"/>
              <a:buNone/>
            </a:pPr>
            <a:endParaRPr lang="en-US" sz="1400">
              <a:solidFill>
                <a:srgbClr val="5D5D5B"/>
              </a:solidFill>
              <a:latin typeface="Helvetica, Arial"/>
            </a:endParaRPr>
          </a:p>
        </p:txBody>
      </p:sp>
      <p:pic>
        <p:nvPicPr>
          <p:cNvPr id="4" name="Content Placeholder 4" descr="A hand holding a glowing heart&#10;&#10;AI-generated content may be incorrect.">
            <a:extLst>
              <a:ext uri="{FF2B5EF4-FFF2-40B4-BE49-F238E27FC236}">
                <a16:creationId xmlns:a16="http://schemas.microsoft.com/office/drawing/2014/main" id="{7C453021-AC0A-7ABD-40B1-74F07CB8BD2B}"/>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r="87248"/>
          <a:stretch/>
        </p:blipFill>
        <p:spPr>
          <a:xfrm>
            <a:off x="0" y="1610205"/>
            <a:ext cx="1378857" cy="5274373"/>
          </a:xfrm>
          <a:prstGeom prst="rect">
            <a:avLst/>
          </a:prstGeom>
        </p:spPr>
      </p:pic>
      <p:pic>
        <p:nvPicPr>
          <p:cNvPr id="5" name="Content Placeholder 4" descr="A hand holding a glowing heart&#10;&#10;AI-generated content may be incorrect.">
            <a:extLst>
              <a:ext uri="{FF2B5EF4-FFF2-40B4-BE49-F238E27FC236}">
                <a16:creationId xmlns:a16="http://schemas.microsoft.com/office/drawing/2014/main" id="{60EC2BF1-E8E1-3B00-FDAE-82371E282A0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378857" y="1610205"/>
            <a:ext cx="10813143" cy="5274373"/>
          </a:xfrm>
          <a:prstGeom prst="rect">
            <a:avLst/>
          </a:prstGeom>
        </p:spPr>
      </p:pic>
    </p:spTree>
    <p:extLst>
      <p:ext uri="{BB962C8B-B14F-4D97-AF65-F5344CB8AC3E}">
        <p14:creationId xmlns:p14="http://schemas.microsoft.com/office/powerpoint/2010/main" val="1103290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dirty="0">
                <a:solidFill>
                  <a:srgbClr val="A90A40"/>
                </a:solidFill>
                <a:latin typeface="Helvetica, Arial"/>
              </a:rPr>
              <a:t>Progress database</a:t>
            </a:r>
          </a:p>
        </p:txBody>
      </p:sp>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p:txBody>
          <a:bodyPr>
            <a:normAutofit/>
          </a:bodyPr>
          <a:lstStyle/>
          <a:p>
            <a:pPr marL="0" indent="0">
              <a:lnSpc>
                <a:spcPct val="100000"/>
              </a:lnSpc>
              <a:buNone/>
            </a:pPr>
            <a:endParaRPr lang="en-US" sz="2400" dirty="0">
              <a:solidFill>
                <a:srgbClr val="5D5D5B"/>
              </a:solidFill>
              <a:cs typeface="Calibri"/>
            </a:endParaRPr>
          </a:p>
          <a:p>
            <a:pPr marL="0" indent="0">
              <a:lnSpc>
                <a:spcPct val="100000"/>
              </a:lnSpc>
              <a:buNone/>
            </a:pPr>
            <a:endParaRPr lang="en-US" sz="2400" dirty="0">
              <a:solidFill>
                <a:srgbClr val="5D5D5B"/>
              </a:solidFill>
              <a:ea typeface="Calibri"/>
              <a:cs typeface="Calibri"/>
            </a:endParaRPr>
          </a:p>
          <a:p>
            <a:pPr marL="0" indent="0">
              <a:buNone/>
            </a:pPr>
            <a:endParaRPr lang="en-US" sz="2400" dirty="0">
              <a:solidFill>
                <a:srgbClr val="5D5D5B"/>
              </a:solidFill>
            </a:endParaRPr>
          </a:p>
        </p:txBody>
      </p:sp>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3" name="Content Placeholder 7">
            <a:extLst>
              <a:ext uri="{FF2B5EF4-FFF2-40B4-BE49-F238E27FC236}">
                <a16:creationId xmlns:a16="http://schemas.microsoft.com/office/drawing/2014/main" id="{94B97CCC-64DA-81C8-71EE-513F83296CC6}"/>
              </a:ext>
            </a:extLst>
          </p:cNvPr>
          <p:cNvSpPr txBox="1">
            <a:spLocks/>
          </p:cNvSpPr>
          <p:nvPr/>
        </p:nvSpPr>
        <p:spPr>
          <a:xfrm>
            <a:off x="9829800" y="1111935"/>
            <a:ext cx="1524000" cy="3728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dirty="0">
                <a:solidFill>
                  <a:srgbClr val="5D5D5B"/>
                </a:solidFill>
                <a:latin typeface="Helvetica, Arial"/>
                <a:cs typeface="Calibri"/>
              </a:rPr>
              <a:t>Donna de Geest</a:t>
            </a:r>
            <a:endParaRPr lang="en-US" sz="2000" dirty="0">
              <a:solidFill>
                <a:srgbClr val="5D5D5B"/>
              </a:solidFill>
              <a:latin typeface="Helvetica, Arial"/>
              <a:ea typeface="Calibri"/>
              <a:cs typeface="Calibri"/>
            </a:endParaRPr>
          </a:p>
          <a:p>
            <a:pPr marL="0" indent="0" algn="r">
              <a:buFont typeface="Arial" panose="020B0604020202020204" pitchFamily="34" charset="0"/>
              <a:buNone/>
            </a:pPr>
            <a:endParaRPr lang="en-US" sz="2400" dirty="0">
              <a:solidFill>
                <a:srgbClr val="5D5D5B"/>
              </a:solidFill>
            </a:endParaRPr>
          </a:p>
        </p:txBody>
      </p:sp>
      <p:sp>
        <p:nvSpPr>
          <p:cNvPr id="4" name="Content Placeholder 7">
            <a:extLst>
              <a:ext uri="{FF2B5EF4-FFF2-40B4-BE49-F238E27FC236}">
                <a16:creationId xmlns:a16="http://schemas.microsoft.com/office/drawing/2014/main" id="{ABACCC37-ADED-8FC1-B3FD-B637DC0F69E8}"/>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2400" i="1" dirty="0" err="1">
                <a:solidFill>
                  <a:srgbClr val="5D5D5B"/>
                </a:solidFill>
              </a:rPr>
              <a:t>Growth</a:t>
            </a:r>
            <a:r>
              <a:rPr lang="nl-NL" sz="2400" i="1" dirty="0">
                <a:solidFill>
                  <a:srgbClr val="5D5D5B"/>
                </a:solidFill>
              </a:rPr>
              <a:t> database</a:t>
            </a:r>
            <a:endParaRPr lang="en-US" sz="2400" i="1" dirty="0">
              <a:solidFill>
                <a:srgbClr val="5D5D5B"/>
              </a:solidFill>
              <a:cs typeface="Calibri"/>
            </a:endParaRPr>
          </a:p>
          <a:p>
            <a:pPr marL="0" indent="0">
              <a:lnSpc>
                <a:spcPct val="100000"/>
              </a:lnSpc>
              <a:buFont typeface="Arial" panose="020B0604020202020204" pitchFamily="34" charset="0"/>
              <a:buNone/>
            </a:pPr>
            <a:endParaRPr lang="en-US" sz="2400" dirty="0">
              <a:solidFill>
                <a:srgbClr val="5D5D5B"/>
              </a:solidFill>
              <a:ea typeface="Calibri"/>
              <a:cs typeface="Calibri"/>
            </a:endParaRPr>
          </a:p>
          <a:p>
            <a:pPr marL="0" indent="0">
              <a:buFont typeface="Arial" panose="020B0604020202020204" pitchFamily="34" charset="0"/>
              <a:buNone/>
            </a:pPr>
            <a:endParaRPr lang="en-US" sz="2400" dirty="0">
              <a:solidFill>
                <a:srgbClr val="5D5D5B"/>
              </a:solidFill>
            </a:endParaRPr>
          </a:p>
        </p:txBody>
      </p:sp>
      <p:pic>
        <p:nvPicPr>
          <p:cNvPr id="10" name="Picture 9">
            <a:extLst>
              <a:ext uri="{FF2B5EF4-FFF2-40B4-BE49-F238E27FC236}">
                <a16:creationId xmlns:a16="http://schemas.microsoft.com/office/drawing/2014/main" id="{16EB17C0-6BB9-3922-0DC8-24612FE7A1DE}"/>
              </a:ext>
            </a:extLst>
          </p:cNvPr>
          <p:cNvPicPr>
            <a:picLocks noChangeAspect="1"/>
          </p:cNvPicPr>
          <p:nvPr/>
        </p:nvPicPr>
        <p:blipFill>
          <a:blip r:embed="rId3" cstate="print">
            <a:extLst>
              <a:ext uri="{28A0092B-C50C-407E-A947-70E740481C1C}">
                <a14:useLocalDpi xmlns:a14="http://schemas.microsoft.com/office/drawing/2010/main" val="0"/>
              </a:ext>
            </a:extLst>
          </a:blip>
          <a:srcRect r="68592"/>
          <a:stretch/>
        </p:blipFill>
        <p:spPr>
          <a:xfrm>
            <a:off x="10542376" y="292100"/>
            <a:ext cx="811423" cy="710833"/>
          </a:xfrm>
          <a:prstGeom prst="rect">
            <a:avLst/>
          </a:prstGeom>
        </p:spPr>
      </p:pic>
      <p:graphicFrame>
        <p:nvGraphicFramePr>
          <p:cNvPr id="12" name="Chart 11">
            <a:extLst>
              <a:ext uri="{FF2B5EF4-FFF2-40B4-BE49-F238E27FC236}">
                <a16:creationId xmlns:a16="http://schemas.microsoft.com/office/drawing/2014/main" id="{8B5D0514-EF1E-206D-D023-EE678BA10117}"/>
              </a:ext>
            </a:extLst>
          </p:cNvPr>
          <p:cNvGraphicFramePr>
            <a:graphicFrameLocks/>
          </p:cNvGraphicFramePr>
          <p:nvPr>
            <p:extLst>
              <p:ext uri="{D42A27DB-BD31-4B8C-83A1-F6EECF244321}">
                <p14:modId xmlns:p14="http://schemas.microsoft.com/office/powerpoint/2010/main" val="1983491151"/>
              </p:ext>
            </p:extLst>
          </p:nvPr>
        </p:nvGraphicFramePr>
        <p:xfrm>
          <a:off x="838199" y="1755315"/>
          <a:ext cx="6981104" cy="442164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9FD220B8-72FF-C30B-59A3-3125A4F5E149}"/>
              </a:ext>
            </a:extLst>
          </p:cNvPr>
          <p:cNvSpPr txBox="1"/>
          <p:nvPr/>
        </p:nvSpPr>
        <p:spPr>
          <a:xfrm>
            <a:off x="8168640" y="1961604"/>
            <a:ext cx="2968919" cy="338554"/>
          </a:xfrm>
          <a:prstGeom prst="rect">
            <a:avLst/>
          </a:prstGeom>
          <a:noFill/>
        </p:spPr>
        <p:txBody>
          <a:bodyPr wrap="square" rtlCol="0">
            <a:spAutoFit/>
          </a:bodyPr>
          <a:lstStyle/>
          <a:p>
            <a:r>
              <a:rPr lang="nl-NL" sz="1600" dirty="0">
                <a:solidFill>
                  <a:srgbClr val="5D5D5B"/>
                </a:solidFill>
                <a:latin typeface="Helvetica, Arial"/>
              </a:rPr>
              <a:t>Included patients 	 (n= 2208)</a:t>
            </a:r>
            <a:endParaRPr lang="nl-NL" sz="1600" dirty="0">
              <a:solidFill>
                <a:srgbClr val="5D5D5B"/>
              </a:solidFill>
              <a:latin typeface="Helvetica, Arial"/>
              <a:sym typeface="Wingdings" panose="05000000000000000000" pitchFamily="2" charset="2"/>
            </a:endParaRPr>
          </a:p>
        </p:txBody>
      </p:sp>
      <p:sp>
        <p:nvSpPr>
          <p:cNvPr id="9" name="Rectangle 8">
            <a:extLst>
              <a:ext uri="{FF2B5EF4-FFF2-40B4-BE49-F238E27FC236}">
                <a16:creationId xmlns:a16="http://schemas.microsoft.com/office/drawing/2014/main" id="{0E69B2C0-8593-FC48-20A9-EC8C5F1DE7EC}"/>
              </a:ext>
            </a:extLst>
          </p:cNvPr>
          <p:cNvSpPr/>
          <p:nvPr/>
        </p:nvSpPr>
        <p:spPr>
          <a:xfrm>
            <a:off x="8168640" y="1887178"/>
            <a:ext cx="3023616" cy="483415"/>
          </a:xfrm>
          <a:prstGeom prst="rect">
            <a:avLst/>
          </a:prstGeom>
          <a:noFill/>
          <a:ln w="12700">
            <a:solidFill>
              <a:srgbClr val="9CA2A5"/>
            </a:solid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066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a:solidFill>
                  <a:srgbClr val="A90A40"/>
                </a:solidFill>
                <a:latin typeface="Helvetica, Arial"/>
              </a:rPr>
              <a:t>Progress database</a:t>
            </a:r>
          </a:p>
        </p:txBody>
      </p:sp>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p:txBody>
          <a:bodyPr>
            <a:normAutofit/>
          </a:bodyPr>
          <a:lstStyle/>
          <a:p>
            <a:pPr marL="0" indent="0">
              <a:lnSpc>
                <a:spcPct val="100000"/>
              </a:lnSpc>
              <a:buNone/>
            </a:pPr>
            <a:endParaRPr lang="en-US" sz="2400" dirty="0">
              <a:solidFill>
                <a:srgbClr val="5D5D5B"/>
              </a:solidFill>
              <a:cs typeface="Calibri"/>
            </a:endParaRPr>
          </a:p>
          <a:p>
            <a:pPr marL="0" indent="0">
              <a:lnSpc>
                <a:spcPct val="100000"/>
              </a:lnSpc>
              <a:buNone/>
            </a:pPr>
            <a:endParaRPr lang="en-US" sz="2400" dirty="0">
              <a:solidFill>
                <a:srgbClr val="5D5D5B"/>
              </a:solidFill>
              <a:ea typeface="Calibri"/>
              <a:cs typeface="Calibri"/>
            </a:endParaRPr>
          </a:p>
          <a:p>
            <a:pPr marL="0" indent="0">
              <a:buNone/>
            </a:pPr>
            <a:endParaRPr lang="en-US" sz="2400" dirty="0">
              <a:solidFill>
                <a:srgbClr val="5D5D5B"/>
              </a:solidFill>
            </a:endParaRPr>
          </a:p>
        </p:txBody>
      </p:sp>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3" name="Content Placeholder 7">
            <a:extLst>
              <a:ext uri="{FF2B5EF4-FFF2-40B4-BE49-F238E27FC236}">
                <a16:creationId xmlns:a16="http://schemas.microsoft.com/office/drawing/2014/main" id="{94B97CCC-64DA-81C8-71EE-513F83296CC6}"/>
              </a:ext>
            </a:extLst>
          </p:cNvPr>
          <p:cNvSpPr txBox="1">
            <a:spLocks/>
          </p:cNvSpPr>
          <p:nvPr/>
        </p:nvSpPr>
        <p:spPr>
          <a:xfrm>
            <a:off x="9829800" y="1111935"/>
            <a:ext cx="1524000" cy="3728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a:solidFill>
                  <a:srgbClr val="5D5D5B"/>
                </a:solidFill>
                <a:latin typeface="Helvetica, Arial"/>
                <a:cs typeface="Calibri"/>
              </a:rPr>
              <a:t>Donna de Geest</a:t>
            </a:r>
            <a:endParaRPr lang="en-US" sz="2000">
              <a:solidFill>
                <a:srgbClr val="5D5D5B"/>
              </a:solidFill>
              <a:latin typeface="Helvetica, Arial"/>
              <a:ea typeface="Calibri"/>
              <a:cs typeface="Calibri"/>
            </a:endParaRPr>
          </a:p>
          <a:p>
            <a:pPr marL="0" indent="0" algn="r">
              <a:buFont typeface="Arial" panose="020B0604020202020204" pitchFamily="34" charset="0"/>
              <a:buNone/>
            </a:pPr>
            <a:endParaRPr lang="en-US" sz="2400">
              <a:solidFill>
                <a:srgbClr val="5D5D5B"/>
              </a:solidFill>
            </a:endParaRPr>
          </a:p>
        </p:txBody>
      </p:sp>
      <p:sp>
        <p:nvSpPr>
          <p:cNvPr id="4" name="Content Placeholder 7">
            <a:extLst>
              <a:ext uri="{FF2B5EF4-FFF2-40B4-BE49-F238E27FC236}">
                <a16:creationId xmlns:a16="http://schemas.microsoft.com/office/drawing/2014/main" id="{ABACCC37-ADED-8FC1-B3FD-B637DC0F69E8}"/>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2400" i="1" dirty="0" err="1">
                <a:solidFill>
                  <a:srgbClr val="5D5D5B"/>
                </a:solidFill>
              </a:rPr>
              <a:t>Growth</a:t>
            </a:r>
            <a:r>
              <a:rPr lang="nl-NL" sz="2400" i="1" dirty="0">
                <a:solidFill>
                  <a:srgbClr val="5D5D5B"/>
                </a:solidFill>
              </a:rPr>
              <a:t> database</a:t>
            </a:r>
            <a:endParaRPr lang="en-US" sz="2400" i="1" dirty="0">
              <a:solidFill>
                <a:srgbClr val="5D5D5B"/>
              </a:solidFill>
              <a:cs typeface="Calibri"/>
            </a:endParaRPr>
          </a:p>
          <a:p>
            <a:pPr marL="0" indent="0">
              <a:lnSpc>
                <a:spcPct val="100000"/>
              </a:lnSpc>
              <a:buFont typeface="Arial" panose="020B0604020202020204" pitchFamily="34" charset="0"/>
              <a:buNone/>
            </a:pPr>
            <a:endParaRPr lang="en-US" sz="2400" dirty="0">
              <a:solidFill>
                <a:srgbClr val="5D5D5B"/>
              </a:solidFill>
              <a:ea typeface="Calibri"/>
              <a:cs typeface="Calibri"/>
            </a:endParaRPr>
          </a:p>
          <a:p>
            <a:pPr marL="0" indent="0">
              <a:buFont typeface="Arial" panose="020B0604020202020204" pitchFamily="34" charset="0"/>
              <a:buNone/>
            </a:pPr>
            <a:endParaRPr lang="en-US" sz="2400" dirty="0">
              <a:solidFill>
                <a:srgbClr val="5D5D5B"/>
              </a:solidFill>
            </a:endParaRPr>
          </a:p>
        </p:txBody>
      </p:sp>
      <p:pic>
        <p:nvPicPr>
          <p:cNvPr id="10" name="Picture 9">
            <a:extLst>
              <a:ext uri="{FF2B5EF4-FFF2-40B4-BE49-F238E27FC236}">
                <a16:creationId xmlns:a16="http://schemas.microsoft.com/office/drawing/2014/main" id="{16EB17C0-6BB9-3922-0DC8-24612FE7A1DE}"/>
              </a:ext>
            </a:extLst>
          </p:cNvPr>
          <p:cNvPicPr>
            <a:picLocks noChangeAspect="1"/>
          </p:cNvPicPr>
          <p:nvPr/>
        </p:nvPicPr>
        <p:blipFill>
          <a:blip r:embed="rId3" cstate="print">
            <a:extLst>
              <a:ext uri="{28A0092B-C50C-407E-A947-70E740481C1C}">
                <a14:useLocalDpi xmlns:a14="http://schemas.microsoft.com/office/drawing/2010/main" val="0"/>
              </a:ext>
            </a:extLst>
          </a:blip>
          <a:srcRect r="68592"/>
          <a:stretch/>
        </p:blipFill>
        <p:spPr>
          <a:xfrm>
            <a:off x="10542376" y="292100"/>
            <a:ext cx="811423" cy="710833"/>
          </a:xfrm>
          <a:prstGeom prst="rect">
            <a:avLst/>
          </a:prstGeom>
        </p:spPr>
      </p:pic>
      <p:sp>
        <p:nvSpPr>
          <p:cNvPr id="9" name="TextBox 8">
            <a:extLst>
              <a:ext uri="{FF2B5EF4-FFF2-40B4-BE49-F238E27FC236}">
                <a16:creationId xmlns:a16="http://schemas.microsoft.com/office/drawing/2014/main" id="{3AE9445C-101E-E702-984E-E3C576B89D91}"/>
              </a:ext>
            </a:extLst>
          </p:cNvPr>
          <p:cNvSpPr txBox="1"/>
          <p:nvPr/>
        </p:nvSpPr>
        <p:spPr>
          <a:xfrm>
            <a:off x="3785992" y="2809054"/>
            <a:ext cx="823586" cy="369332"/>
          </a:xfrm>
          <a:prstGeom prst="rect">
            <a:avLst/>
          </a:prstGeom>
          <a:noFill/>
        </p:spPr>
        <p:txBody>
          <a:bodyPr wrap="square">
            <a:spAutoFit/>
          </a:bodyPr>
          <a:lstStyle/>
          <a:p>
            <a:r>
              <a:rPr lang="nl-NL" sz="1800" dirty="0">
                <a:solidFill>
                  <a:schemeClr val="bg1"/>
                </a:solidFill>
                <a:sym typeface="Wingdings" panose="05000000000000000000" pitchFamily="2" charset="2"/>
              </a:rPr>
              <a:t>5631</a:t>
            </a:r>
            <a:endParaRPr lang="en-US" dirty="0">
              <a:solidFill>
                <a:schemeClr val="bg1"/>
              </a:solidFill>
            </a:endParaRPr>
          </a:p>
        </p:txBody>
      </p:sp>
      <p:graphicFrame>
        <p:nvGraphicFramePr>
          <p:cNvPr id="6" name="Chart 5">
            <a:extLst>
              <a:ext uri="{FF2B5EF4-FFF2-40B4-BE49-F238E27FC236}">
                <a16:creationId xmlns:a16="http://schemas.microsoft.com/office/drawing/2014/main" id="{43B1021B-AE13-304F-A551-3B540FD395B1}"/>
              </a:ext>
            </a:extLst>
          </p:cNvPr>
          <p:cNvGraphicFramePr>
            <a:graphicFrameLocks/>
          </p:cNvGraphicFramePr>
          <p:nvPr>
            <p:extLst>
              <p:ext uri="{D42A27DB-BD31-4B8C-83A1-F6EECF244321}">
                <p14:modId xmlns:p14="http://schemas.microsoft.com/office/powerpoint/2010/main" val="963572050"/>
              </p:ext>
            </p:extLst>
          </p:nvPr>
        </p:nvGraphicFramePr>
        <p:xfrm>
          <a:off x="876300" y="2149474"/>
          <a:ext cx="6268974" cy="3987346"/>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487EF974-69A0-FCF9-CD1F-88E0BCF04DF9}"/>
              </a:ext>
            </a:extLst>
          </p:cNvPr>
          <p:cNvSpPr txBox="1"/>
          <p:nvPr/>
        </p:nvSpPr>
        <p:spPr>
          <a:xfrm>
            <a:off x="7558008" y="1924496"/>
            <a:ext cx="3520809" cy="584775"/>
          </a:xfrm>
          <a:prstGeom prst="rect">
            <a:avLst/>
          </a:prstGeom>
          <a:noFill/>
        </p:spPr>
        <p:txBody>
          <a:bodyPr wrap="square" rtlCol="0">
            <a:spAutoFit/>
          </a:bodyPr>
          <a:lstStyle/>
          <a:p>
            <a:r>
              <a:rPr lang="nl-NL" sz="1600" dirty="0">
                <a:solidFill>
                  <a:srgbClr val="5D5D5B"/>
                </a:solidFill>
                <a:latin typeface="Helvetica, Arial"/>
              </a:rPr>
              <a:t>Echo measurements         (n= 5590)</a:t>
            </a:r>
          </a:p>
          <a:p>
            <a:r>
              <a:rPr lang="nl-NL" sz="1600" dirty="0">
                <a:solidFill>
                  <a:srgbClr val="5D5D5B"/>
                </a:solidFill>
                <a:latin typeface="Helvetica, Arial"/>
                <a:sym typeface="Wingdings" panose="05000000000000000000" pitchFamily="2" charset="2"/>
              </a:rPr>
              <a:t>Follow-up measurements  (n=2848)</a:t>
            </a:r>
          </a:p>
        </p:txBody>
      </p:sp>
      <p:sp>
        <p:nvSpPr>
          <p:cNvPr id="19" name="Rectangle 18">
            <a:extLst>
              <a:ext uri="{FF2B5EF4-FFF2-40B4-BE49-F238E27FC236}">
                <a16:creationId xmlns:a16="http://schemas.microsoft.com/office/drawing/2014/main" id="{AFADD054-9AAA-CC37-B690-35FF35F42B1F}"/>
              </a:ext>
            </a:extLst>
          </p:cNvPr>
          <p:cNvSpPr/>
          <p:nvPr/>
        </p:nvSpPr>
        <p:spPr>
          <a:xfrm>
            <a:off x="7558008" y="1887178"/>
            <a:ext cx="3634248" cy="660266"/>
          </a:xfrm>
          <a:prstGeom prst="rect">
            <a:avLst/>
          </a:prstGeom>
          <a:noFill/>
          <a:ln w="12700">
            <a:solidFill>
              <a:srgbClr val="9CA2A5"/>
            </a:solid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102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a:solidFill>
                  <a:srgbClr val="A90A40"/>
                </a:solidFill>
                <a:latin typeface="Helvetica, Arial"/>
              </a:rPr>
              <a:t>Progress database</a:t>
            </a:r>
          </a:p>
        </p:txBody>
      </p:sp>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p:txBody>
          <a:bodyPr>
            <a:normAutofit/>
          </a:bodyPr>
          <a:lstStyle/>
          <a:p>
            <a:pPr marL="0" indent="0">
              <a:lnSpc>
                <a:spcPct val="100000"/>
              </a:lnSpc>
              <a:buNone/>
            </a:pPr>
            <a:endParaRPr lang="en-US" sz="2400">
              <a:solidFill>
                <a:srgbClr val="5D5D5B"/>
              </a:solidFill>
              <a:cs typeface="Calibri"/>
            </a:endParaRPr>
          </a:p>
          <a:p>
            <a:pPr marL="0" indent="0">
              <a:lnSpc>
                <a:spcPct val="100000"/>
              </a:lnSpc>
              <a:buNone/>
            </a:pPr>
            <a:endParaRPr lang="en-US" sz="2400">
              <a:solidFill>
                <a:srgbClr val="5D5D5B"/>
              </a:solidFill>
              <a:ea typeface="Calibri"/>
              <a:cs typeface="Calibri"/>
            </a:endParaRPr>
          </a:p>
          <a:p>
            <a:pPr marL="0" indent="0">
              <a:buNone/>
            </a:pPr>
            <a:endParaRPr lang="en-US" sz="2400">
              <a:solidFill>
                <a:srgbClr val="5D5D5B"/>
              </a:solidFill>
            </a:endParaRPr>
          </a:p>
        </p:txBody>
      </p:sp>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4" name="Content Placeholder 7">
            <a:extLst>
              <a:ext uri="{FF2B5EF4-FFF2-40B4-BE49-F238E27FC236}">
                <a16:creationId xmlns:a16="http://schemas.microsoft.com/office/drawing/2014/main" id="{ABACCC37-ADED-8FC1-B3FD-B637DC0F69E8}"/>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latin typeface="Helvetica, Arial"/>
              </a:rPr>
              <a:t>Participating centers</a:t>
            </a:r>
            <a:endParaRPr lang="en-US" sz="2400" i="1" dirty="0">
              <a:solidFill>
                <a:srgbClr val="5D5D5B"/>
              </a:solidFill>
              <a:latin typeface="Helvetica, Arial"/>
              <a:cs typeface="Calibri"/>
            </a:endParaRPr>
          </a:p>
          <a:p>
            <a:pPr marL="0" indent="0">
              <a:lnSpc>
                <a:spcPct val="100000"/>
              </a:lnSpc>
              <a:buFont typeface="Arial" panose="020B0604020202020204" pitchFamily="34" charset="0"/>
              <a:buNone/>
            </a:pPr>
            <a:endParaRPr lang="en-US" sz="2400" dirty="0">
              <a:solidFill>
                <a:srgbClr val="5D5D5B"/>
              </a:solidFill>
              <a:ea typeface="Calibri"/>
              <a:cs typeface="Calibri"/>
            </a:endParaRPr>
          </a:p>
          <a:p>
            <a:pPr marL="0" indent="0">
              <a:buFont typeface="Arial" panose="020B0604020202020204" pitchFamily="34" charset="0"/>
              <a:buNone/>
            </a:pPr>
            <a:endParaRPr lang="en-US" sz="2400" dirty="0">
              <a:solidFill>
                <a:srgbClr val="5D5D5B"/>
              </a:solidFill>
            </a:endParaRPr>
          </a:p>
        </p:txBody>
      </p:sp>
      <p:sp>
        <p:nvSpPr>
          <p:cNvPr id="6" name="Content Placeholder 7">
            <a:extLst>
              <a:ext uri="{FF2B5EF4-FFF2-40B4-BE49-F238E27FC236}">
                <a16:creationId xmlns:a16="http://schemas.microsoft.com/office/drawing/2014/main" id="{60D4E495-394D-C1CF-EBDB-0EE301C9501D}"/>
              </a:ext>
            </a:extLst>
          </p:cNvPr>
          <p:cNvSpPr txBox="1">
            <a:spLocks/>
          </p:cNvSpPr>
          <p:nvPr/>
        </p:nvSpPr>
        <p:spPr>
          <a:xfrm>
            <a:off x="9829800" y="1111935"/>
            <a:ext cx="1524000" cy="3728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a:solidFill>
                  <a:srgbClr val="5D5D5B"/>
                </a:solidFill>
                <a:latin typeface="Helvetica, Arial"/>
                <a:cs typeface="Calibri"/>
              </a:rPr>
              <a:t>Donna de Geest</a:t>
            </a:r>
            <a:endParaRPr lang="en-US" sz="2000">
              <a:solidFill>
                <a:srgbClr val="5D5D5B"/>
              </a:solidFill>
              <a:latin typeface="Helvetica, Arial"/>
              <a:ea typeface="Calibri"/>
              <a:cs typeface="Calibri"/>
            </a:endParaRPr>
          </a:p>
          <a:p>
            <a:pPr marL="0" indent="0" algn="r">
              <a:buFont typeface="Arial" panose="020B0604020202020204" pitchFamily="34" charset="0"/>
              <a:buNone/>
            </a:pPr>
            <a:endParaRPr lang="en-US" sz="2400">
              <a:solidFill>
                <a:srgbClr val="5D5D5B"/>
              </a:solidFill>
            </a:endParaRPr>
          </a:p>
        </p:txBody>
      </p:sp>
      <p:pic>
        <p:nvPicPr>
          <p:cNvPr id="7" name="Picture 6">
            <a:extLst>
              <a:ext uri="{FF2B5EF4-FFF2-40B4-BE49-F238E27FC236}">
                <a16:creationId xmlns:a16="http://schemas.microsoft.com/office/drawing/2014/main" id="{FA76E000-CEE4-DAFE-00D8-748DA2738545}"/>
              </a:ext>
            </a:extLst>
          </p:cNvPr>
          <p:cNvPicPr>
            <a:picLocks noChangeAspect="1"/>
          </p:cNvPicPr>
          <p:nvPr/>
        </p:nvPicPr>
        <p:blipFill>
          <a:blip r:embed="rId3" cstate="print">
            <a:extLst>
              <a:ext uri="{28A0092B-C50C-407E-A947-70E740481C1C}">
                <a14:useLocalDpi xmlns:a14="http://schemas.microsoft.com/office/drawing/2010/main" val="0"/>
              </a:ext>
            </a:extLst>
          </a:blip>
          <a:srcRect r="68592"/>
          <a:stretch/>
        </p:blipFill>
        <p:spPr>
          <a:xfrm>
            <a:off x="10542376" y="292100"/>
            <a:ext cx="811423" cy="710833"/>
          </a:xfrm>
          <a:prstGeom prst="rect">
            <a:avLst/>
          </a:prstGeom>
        </p:spPr>
      </p:pic>
      <p:graphicFrame>
        <p:nvGraphicFramePr>
          <p:cNvPr id="3" name="Table 2">
            <a:extLst>
              <a:ext uri="{FF2B5EF4-FFF2-40B4-BE49-F238E27FC236}">
                <a16:creationId xmlns:a16="http://schemas.microsoft.com/office/drawing/2014/main" id="{07C7D9EC-E491-3142-C859-53B2C396DAB9}"/>
              </a:ext>
            </a:extLst>
          </p:cNvPr>
          <p:cNvGraphicFramePr>
            <a:graphicFrameLocks noGrp="1"/>
          </p:cNvGraphicFramePr>
          <p:nvPr/>
        </p:nvGraphicFramePr>
        <p:xfrm>
          <a:off x="838200" y="1632776"/>
          <a:ext cx="5156200" cy="5120640"/>
        </p:xfrm>
        <a:graphic>
          <a:graphicData uri="http://schemas.openxmlformats.org/drawingml/2006/table">
            <a:tbl>
              <a:tblPr firstRow="1" lastCol="1" bandRow="1">
                <a:tableStyleId>{5C22544A-7EE6-4342-B048-85BDC9FD1C3A}</a:tableStyleId>
              </a:tblPr>
              <a:tblGrid>
                <a:gridCol w="330200">
                  <a:extLst>
                    <a:ext uri="{9D8B030D-6E8A-4147-A177-3AD203B41FA5}">
                      <a16:colId xmlns:a16="http://schemas.microsoft.com/office/drawing/2014/main" val="2548216205"/>
                    </a:ext>
                  </a:extLst>
                </a:gridCol>
                <a:gridCol w="3027680">
                  <a:extLst>
                    <a:ext uri="{9D8B030D-6E8A-4147-A177-3AD203B41FA5}">
                      <a16:colId xmlns:a16="http://schemas.microsoft.com/office/drawing/2014/main" val="2216661575"/>
                    </a:ext>
                  </a:extLst>
                </a:gridCol>
                <a:gridCol w="1798320">
                  <a:extLst>
                    <a:ext uri="{9D8B030D-6E8A-4147-A177-3AD203B41FA5}">
                      <a16:colId xmlns:a16="http://schemas.microsoft.com/office/drawing/2014/main" val="1389687925"/>
                    </a:ext>
                  </a:extLst>
                </a:gridCol>
              </a:tblGrid>
              <a:tr h="0">
                <a:tc>
                  <a:txBody>
                    <a:bodyPr/>
                    <a:lstStyle/>
                    <a:p>
                      <a:pPr algn="l">
                        <a:lnSpc>
                          <a:spcPct val="100000"/>
                        </a:lnSpc>
                      </a:pPr>
                      <a:r>
                        <a:rPr lang="en-US" sz="1400" dirty="0">
                          <a:latin typeface="Helvetica, Arial"/>
                          <a:cs typeface="Arial" panose="020B0604020202020204" pitchFamily="34" charset="0"/>
                        </a:rPr>
                        <a:t>N</a:t>
                      </a:r>
                    </a:p>
                  </a:txBody>
                  <a:tcPr>
                    <a:solidFill>
                      <a:srgbClr val="A90A40"/>
                    </a:solidFill>
                  </a:tcPr>
                </a:tc>
                <a:tc>
                  <a:txBody>
                    <a:bodyPr/>
                    <a:lstStyle/>
                    <a:p>
                      <a:pPr algn="l">
                        <a:lnSpc>
                          <a:spcPct val="100000"/>
                        </a:lnSpc>
                      </a:pPr>
                      <a:r>
                        <a:rPr lang="en-US" sz="1400" dirty="0">
                          <a:latin typeface="Helvetica, Arial"/>
                          <a:cs typeface="Arial" panose="020B0604020202020204" pitchFamily="34" charset="0"/>
                        </a:rPr>
                        <a:t>Center</a:t>
                      </a:r>
                    </a:p>
                  </a:txBody>
                  <a:tcPr>
                    <a:solidFill>
                      <a:srgbClr val="A90A40"/>
                    </a:solidFill>
                  </a:tcPr>
                </a:tc>
                <a:tc>
                  <a:txBody>
                    <a:bodyPr/>
                    <a:lstStyle/>
                    <a:p>
                      <a:pPr algn="l">
                        <a:lnSpc>
                          <a:spcPct val="100000"/>
                        </a:lnSpc>
                      </a:pPr>
                      <a:r>
                        <a:rPr lang="en-US" sz="1400" dirty="0">
                          <a:latin typeface="Helvetica, Arial"/>
                          <a:cs typeface="Arial" panose="020B0604020202020204" pitchFamily="34" charset="0"/>
                        </a:rPr>
                        <a:t>Origin</a:t>
                      </a:r>
                    </a:p>
                  </a:txBody>
                  <a:tcPr>
                    <a:solidFill>
                      <a:srgbClr val="A90A40"/>
                    </a:solidFill>
                  </a:tcPr>
                </a:tc>
                <a:extLst>
                  <a:ext uri="{0D108BD9-81ED-4DB2-BD59-A6C34878D82A}">
                    <a16:rowId xmlns:a16="http://schemas.microsoft.com/office/drawing/2014/main" val="2228379261"/>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1</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Erasmus University Medical Center</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Rotterdam, the Netherlands</a:t>
                      </a:r>
                    </a:p>
                  </a:txBody>
                  <a:tcPr marL="45720" marR="45720">
                    <a:solidFill>
                      <a:schemeClr val="bg2"/>
                    </a:solidFill>
                  </a:tcPr>
                </a:tc>
                <a:extLst>
                  <a:ext uri="{0D108BD9-81ED-4DB2-BD59-A6C34878D82A}">
                    <a16:rowId xmlns:a16="http://schemas.microsoft.com/office/drawing/2014/main" val="4247845700"/>
                  </a:ext>
                </a:extLst>
              </a:tr>
              <a:tr h="0">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2</a:t>
                      </a:r>
                    </a:p>
                  </a:txBody>
                  <a:tcPr marL="45720" marR="45720">
                    <a:solidFill>
                      <a:schemeClr val="bg2"/>
                    </a:solidFill>
                  </a:tcPr>
                </a:tc>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Azienda Ospedaliero Universitaria delle Marche</a:t>
                      </a:r>
                    </a:p>
                  </a:txBody>
                  <a:tcPr marL="45720" marR="45720">
                    <a:solidFill>
                      <a:schemeClr val="bg2"/>
                    </a:solidFill>
                  </a:tcPr>
                </a:tc>
                <a:tc>
                  <a:txBody>
                    <a:bodyPr/>
                    <a:lstStyle/>
                    <a:p>
                      <a:pPr algn="l" fontAlgn="b">
                        <a:lnSpc>
                          <a:spcPct val="100000"/>
                        </a:lnSpc>
                      </a:pPr>
                      <a:r>
                        <a:rPr lang="en-US" sz="1400" b="0" i="0" u="none" strike="noStrike" dirty="0" err="1">
                          <a:solidFill>
                            <a:srgbClr val="000000"/>
                          </a:solidFill>
                          <a:effectLst/>
                          <a:latin typeface="Helvetica, Arial"/>
                          <a:cs typeface="Arial" panose="020B0604020202020204" pitchFamily="34" charset="0"/>
                        </a:rPr>
                        <a:t>Torrette</a:t>
                      </a:r>
                      <a:r>
                        <a:rPr lang="en-US" sz="1400" b="0" i="0" u="none" strike="noStrike" dirty="0">
                          <a:solidFill>
                            <a:srgbClr val="000000"/>
                          </a:solidFill>
                          <a:effectLst/>
                          <a:latin typeface="Helvetica, Arial"/>
                          <a:cs typeface="Arial" panose="020B0604020202020204" pitchFamily="34" charset="0"/>
                        </a:rPr>
                        <a:t>, Italy</a:t>
                      </a:r>
                    </a:p>
                  </a:txBody>
                  <a:tcPr marL="45720" marR="45720">
                    <a:solidFill>
                      <a:schemeClr val="bg2"/>
                    </a:solidFill>
                  </a:tcPr>
                </a:tc>
                <a:extLst>
                  <a:ext uri="{0D108BD9-81ED-4DB2-BD59-A6C34878D82A}">
                    <a16:rowId xmlns:a16="http://schemas.microsoft.com/office/drawing/2014/main" val="2126191741"/>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3</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Leipzig Heart Center in Germany</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Leipzig, Germany</a:t>
                      </a:r>
                    </a:p>
                  </a:txBody>
                  <a:tcPr marL="45720" marR="45720">
                    <a:solidFill>
                      <a:schemeClr val="bg2"/>
                    </a:solidFill>
                  </a:tcPr>
                </a:tc>
                <a:extLst>
                  <a:ext uri="{0D108BD9-81ED-4DB2-BD59-A6C34878D82A}">
                    <a16:rowId xmlns:a16="http://schemas.microsoft.com/office/drawing/2014/main" val="2637808461"/>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4</a:t>
                      </a:r>
                    </a:p>
                  </a:txBody>
                  <a:tcPr marL="45720" marR="45720">
                    <a:solidFill>
                      <a:schemeClr val="bg2"/>
                    </a:solidFill>
                  </a:tcPr>
                </a:tc>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Azienda Ospedaliera Sant'Andrea Università La Sapienza</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Rome, Italy</a:t>
                      </a:r>
                    </a:p>
                  </a:txBody>
                  <a:tcPr marL="45720" marR="45720">
                    <a:solidFill>
                      <a:schemeClr val="bg2"/>
                    </a:solidFill>
                  </a:tcPr>
                </a:tc>
                <a:extLst>
                  <a:ext uri="{0D108BD9-81ED-4DB2-BD59-A6C34878D82A}">
                    <a16:rowId xmlns:a16="http://schemas.microsoft.com/office/drawing/2014/main" val="850661491"/>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5</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Augsburg Medical Center</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Augsburg, Germany</a:t>
                      </a:r>
                    </a:p>
                  </a:txBody>
                  <a:tcPr marL="45720" marR="45720">
                    <a:solidFill>
                      <a:schemeClr val="bg2"/>
                    </a:solidFill>
                  </a:tcPr>
                </a:tc>
                <a:extLst>
                  <a:ext uri="{0D108BD9-81ED-4DB2-BD59-A6C34878D82A}">
                    <a16:rowId xmlns:a16="http://schemas.microsoft.com/office/drawing/2014/main" val="3219842109"/>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6</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University Hospital Vienna</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Vienna, Austria</a:t>
                      </a:r>
                    </a:p>
                  </a:txBody>
                  <a:tcPr marL="45720" marR="45720">
                    <a:solidFill>
                      <a:schemeClr val="bg2"/>
                    </a:solidFill>
                  </a:tcPr>
                </a:tc>
                <a:extLst>
                  <a:ext uri="{0D108BD9-81ED-4DB2-BD59-A6C34878D82A}">
                    <a16:rowId xmlns:a16="http://schemas.microsoft.com/office/drawing/2014/main" val="1599720136"/>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7</a:t>
                      </a:r>
                    </a:p>
                  </a:txBody>
                  <a:tcPr marL="45720" marR="45720">
                    <a:solidFill>
                      <a:schemeClr val="bg2"/>
                    </a:solidFill>
                  </a:tcPr>
                </a:tc>
                <a:tc>
                  <a:txBody>
                    <a:bodyPr/>
                    <a:lstStyle/>
                    <a:p>
                      <a:pPr algn="l" fontAlgn="b">
                        <a:lnSpc>
                          <a:spcPct val="100000"/>
                        </a:lnSpc>
                      </a:pPr>
                      <a:r>
                        <a:rPr lang="en-US" sz="1400" b="0" i="0" u="none" strike="noStrike">
                          <a:solidFill>
                            <a:srgbClr val="000000"/>
                          </a:solidFill>
                          <a:effectLst/>
                          <a:latin typeface="Helvetica, Arial"/>
                          <a:cs typeface="Arial" panose="020B0604020202020204" pitchFamily="34" charset="0"/>
                        </a:rPr>
                        <a:t>Innsbruck University Hospital</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Innsbruck, Austria</a:t>
                      </a:r>
                    </a:p>
                  </a:txBody>
                  <a:tcPr marL="45720" marR="45720">
                    <a:solidFill>
                      <a:schemeClr val="bg2"/>
                    </a:solidFill>
                  </a:tcPr>
                </a:tc>
                <a:extLst>
                  <a:ext uri="{0D108BD9-81ED-4DB2-BD59-A6C34878D82A}">
                    <a16:rowId xmlns:a16="http://schemas.microsoft.com/office/drawing/2014/main" val="2149959002"/>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8</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University Heart Center Hamburg</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Hamburg, Germany</a:t>
                      </a:r>
                    </a:p>
                  </a:txBody>
                  <a:tcPr marL="45720" marR="45720">
                    <a:solidFill>
                      <a:schemeClr val="bg2"/>
                    </a:solidFill>
                  </a:tcPr>
                </a:tc>
                <a:extLst>
                  <a:ext uri="{0D108BD9-81ED-4DB2-BD59-A6C34878D82A}">
                    <a16:rowId xmlns:a16="http://schemas.microsoft.com/office/drawing/2014/main" val="89063836"/>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9</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Hospital </a:t>
                      </a:r>
                      <a:r>
                        <a:rPr lang="en-US" sz="1400" b="0" i="0" u="none" strike="noStrike" dirty="0" err="1">
                          <a:solidFill>
                            <a:srgbClr val="000000"/>
                          </a:solidFill>
                          <a:effectLst/>
                          <a:latin typeface="Helvetica, Arial"/>
                          <a:cs typeface="Arial" panose="020B0604020202020204" pitchFamily="34" charset="0"/>
                        </a:rPr>
                        <a:t>Clínic</a:t>
                      </a:r>
                      <a:r>
                        <a:rPr lang="en-US" sz="1400" b="0" i="0" u="none" strike="noStrike" dirty="0">
                          <a:solidFill>
                            <a:srgbClr val="000000"/>
                          </a:solidFill>
                          <a:effectLst/>
                          <a:latin typeface="Helvetica, Arial"/>
                          <a:cs typeface="Arial" panose="020B0604020202020204" pitchFamily="34" charset="0"/>
                        </a:rPr>
                        <a:t> de Barcelona</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Barcelona, Spain</a:t>
                      </a:r>
                    </a:p>
                  </a:txBody>
                  <a:tcPr marL="45720" marR="45720">
                    <a:solidFill>
                      <a:schemeClr val="bg2"/>
                    </a:solidFill>
                  </a:tcPr>
                </a:tc>
                <a:extLst>
                  <a:ext uri="{0D108BD9-81ED-4DB2-BD59-A6C34878D82A}">
                    <a16:rowId xmlns:a16="http://schemas.microsoft.com/office/drawing/2014/main" val="2937211140"/>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10</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“Vita-Salute” San Raffaele University and Hospital</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Milan, Italy</a:t>
                      </a:r>
                    </a:p>
                  </a:txBody>
                  <a:tcPr marL="45720" marR="45720">
                    <a:solidFill>
                      <a:schemeClr val="bg2"/>
                    </a:solidFill>
                  </a:tcPr>
                </a:tc>
                <a:extLst>
                  <a:ext uri="{0D108BD9-81ED-4DB2-BD59-A6C34878D82A}">
                    <a16:rowId xmlns:a16="http://schemas.microsoft.com/office/drawing/2014/main" val="554244305"/>
                  </a:ext>
                </a:extLst>
              </a:tr>
              <a:tr h="0">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11</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Leiden University Medical Center</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Leiden, Netherlands</a:t>
                      </a:r>
                    </a:p>
                  </a:txBody>
                  <a:tcPr marL="45720" marR="45720">
                    <a:solidFill>
                      <a:schemeClr val="bg2"/>
                    </a:solidFill>
                  </a:tcPr>
                </a:tc>
                <a:extLst>
                  <a:ext uri="{0D108BD9-81ED-4DB2-BD59-A6C34878D82A}">
                    <a16:rowId xmlns:a16="http://schemas.microsoft.com/office/drawing/2014/main" val="364196819"/>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12</a:t>
                      </a:r>
                    </a:p>
                  </a:txBody>
                  <a:tcPr marL="45720" marR="45720">
                    <a:solidFill>
                      <a:schemeClr val="bg2"/>
                    </a:solidFill>
                  </a:tcPr>
                </a:tc>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Salus hospital, in Reggio Emilia</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Reggio Emilia, Italy</a:t>
                      </a:r>
                    </a:p>
                  </a:txBody>
                  <a:tcPr marL="45720" marR="45720">
                    <a:solidFill>
                      <a:schemeClr val="bg2"/>
                    </a:solidFill>
                  </a:tcPr>
                </a:tc>
                <a:extLst>
                  <a:ext uri="{0D108BD9-81ED-4DB2-BD59-A6C34878D82A}">
                    <a16:rowId xmlns:a16="http://schemas.microsoft.com/office/drawing/2014/main" val="2710611983"/>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13</a:t>
                      </a:r>
                    </a:p>
                  </a:txBody>
                  <a:tcPr marL="45720" marR="45720">
                    <a:solidFill>
                      <a:schemeClr val="bg2"/>
                    </a:solidFill>
                  </a:tcPr>
                </a:tc>
                <a:tc>
                  <a:txBody>
                    <a:bodyPr/>
                    <a:lstStyle/>
                    <a:p>
                      <a:pPr algn="l" fontAlgn="b">
                        <a:lnSpc>
                          <a:spcPct val="100000"/>
                        </a:lnSpc>
                      </a:pPr>
                      <a:r>
                        <a:rPr lang="en-US" sz="1400" b="0" i="0" u="none" strike="noStrike" dirty="0" err="1">
                          <a:solidFill>
                            <a:srgbClr val="000000"/>
                          </a:solidFill>
                          <a:effectLst/>
                          <a:latin typeface="Helvetica, Arial"/>
                          <a:cs typeface="Arial" panose="020B0604020202020204" pitchFamily="34" charset="0"/>
                        </a:rPr>
                        <a:t>Pitié</a:t>
                      </a:r>
                      <a:r>
                        <a:rPr lang="en-US" sz="1400" b="0" i="0" u="none" strike="noStrike" dirty="0">
                          <a:solidFill>
                            <a:srgbClr val="000000"/>
                          </a:solidFill>
                          <a:effectLst/>
                          <a:latin typeface="Helvetica, Arial"/>
                          <a:cs typeface="Arial" panose="020B0604020202020204" pitchFamily="34" charset="0"/>
                        </a:rPr>
                        <a:t> </a:t>
                      </a:r>
                      <a:r>
                        <a:rPr lang="en-US" sz="1400" b="0" i="0" u="none" strike="noStrike" dirty="0" err="1">
                          <a:solidFill>
                            <a:srgbClr val="000000"/>
                          </a:solidFill>
                          <a:effectLst/>
                          <a:latin typeface="Helvetica, Arial"/>
                          <a:cs typeface="Arial" panose="020B0604020202020204" pitchFamily="34" charset="0"/>
                        </a:rPr>
                        <a:t>Salpetrière</a:t>
                      </a:r>
                      <a:endParaRPr lang="en-US" sz="1400" b="0" i="0" u="none" strike="noStrike" dirty="0">
                        <a:solidFill>
                          <a:srgbClr val="000000"/>
                        </a:solidFill>
                        <a:effectLst/>
                        <a:latin typeface="Helvetica, Arial"/>
                        <a:cs typeface="Arial" panose="020B0604020202020204" pitchFamily="34" charset="0"/>
                      </a:endParaRP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Paris, France</a:t>
                      </a:r>
                    </a:p>
                  </a:txBody>
                  <a:tcPr marL="45720" marR="45720">
                    <a:solidFill>
                      <a:schemeClr val="bg2"/>
                    </a:solidFill>
                  </a:tcPr>
                </a:tc>
                <a:extLst>
                  <a:ext uri="{0D108BD9-81ED-4DB2-BD59-A6C34878D82A}">
                    <a16:rowId xmlns:a16="http://schemas.microsoft.com/office/drawing/2014/main" val="3038715233"/>
                  </a:ext>
                </a:extLst>
              </a:tr>
            </a:tbl>
          </a:graphicData>
        </a:graphic>
      </p:graphicFrame>
      <p:graphicFrame>
        <p:nvGraphicFramePr>
          <p:cNvPr id="9" name="Table 8">
            <a:extLst>
              <a:ext uri="{FF2B5EF4-FFF2-40B4-BE49-F238E27FC236}">
                <a16:creationId xmlns:a16="http://schemas.microsoft.com/office/drawing/2014/main" id="{DDB52F9F-1CFA-7CBE-F74D-C17EACC9920C}"/>
              </a:ext>
            </a:extLst>
          </p:cNvPr>
          <p:cNvGraphicFramePr>
            <a:graphicFrameLocks noGrp="1"/>
          </p:cNvGraphicFramePr>
          <p:nvPr/>
        </p:nvGraphicFramePr>
        <p:xfrm>
          <a:off x="6197602" y="1632776"/>
          <a:ext cx="5156200" cy="3688080"/>
        </p:xfrm>
        <a:graphic>
          <a:graphicData uri="http://schemas.openxmlformats.org/drawingml/2006/table">
            <a:tbl>
              <a:tblPr firstRow="1" lastCol="1" bandRow="1">
                <a:tableStyleId>{5C22544A-7EE6-4342-B048-85BDC9FD1C3A}</a:tableStyleId>
              </a:tblPr>
              <a:tblGrid>
                <a:gridCol w="330200">
                  <a:extLst>
                    <a:ext uri="{9D8B030D-6E8A-4147-A177-3AD203B41FA5}">
                      <a16:colId xmlns:a16="http://schemas.microsoft.com/office/drawing/2014/main" val="2548216205"/>
                    </a:ext>
                  </a:extLst>
                </a:gridCol>
                <a:gridCol w="3027680">
                  <a:extLst>
                    <a:ext uri="{9D8B030D-6E8A-4147-A177-3AD203B41FA5}">
                      <a16:colId xmlns:a16="http://schemas.microsoft.com/office/drawing/2014/main" val="2216661575"/>
                    </a:ext>
                  </a:extLst>
                </a:gridCol>
                <a:gridCol w="1798320">
                  <a:extLst>
                    <a:ext uri="{9D8B030D-6E8A-4147-A177-3AD203B41FA5}">
                      <a16:colId xmlns:a16="http://schemas.microsoft.com/office/drawing/2014/main" val="1389687925"/>
                    </a:ext>
                  </a:extLst>
                </a:gridCol>
              </a:tblGrid>
              <a:tr h="0">
                <a:tc>
                  <a:txBody>
                    <a:bodyPr/>
                    <a:lstStyle/>
                    <a:p>
                      <a:pPr algn="l">
                        <a:lnSpc>
                          <a:spcPct val="100000"/>
                        </a:lnSpc>
                      </a:pPr>
                      <a:r>
                        <a:rPr lang="en-US" sz="1400" dirty="0">
                          <a:latin typeface="Helvetica, Arial"/>
                          <a:cs typeface="Arial" panose="020B0604020202020204" pitchFamily="34" charset="0"/>
                        </a:rPr>
                        <a:t>N</a:t>
                      </a:r>
                    </a:p>
                  </a:txBody>
                  <a:tcPr>
                    <a:solidFill>
                      <a:srgbClr val="A90A40"/>
                    </a:solidFill>
                  </a:tcPr>
                </a:tc>
                <a:tc>
                  <a:txBody>
                    <a:bodyPr/>
                    <a:lstStyle/>
                    <a:p>
                      <a:pPr algn="l">
                        <a:lnSpc>
                          <a:spcPct val="100000"/>
                        </a:lnSpc>
                      </a:pPr>
                      <a:r>
                        <a:rPr lang="en-US" sz="1400" dirty="0">
                          <a:latin typeface="Helvetica, Arial"/>
                          <a:cs typeface="Arial" panose="020B0604020202020204" pitchFamily="34" charset="0"/>
                        </a:rPr>
                        <a:t>Center</a:t>
                      </a:r>
                    </a:p>
                  </a:txBody>
                  <a:tcPr>
                    <a:solidFill>
                      <a:srgbClr val="A90A40"/>
                    </a:solidFill>
                  </a:tcPr>
                </a:tc>
                <a:tc>
                  <a:txBody>
                    <a:bodyPr/>
                    <a:lstStyle/>
                    <a:p>
                      <a:pPr algn="l">
                        <a:lnSpc>
                          <a:spcPct val="100000"/>
                        </a:lnSpc>
                      </a:pPr>
                      <a:r>
                        <a:rPr lang="en-US" sz="1400" dirty="0">
                          <a:latin typeface="Helvetica, Arial"/>
                          <a:cs typeface="Arial" panose="020B0604020202020204" pitchFamily="34" charset="0"/>
                        </a:rPr>
                        <a:t>Origin</a:t>
                      </a:r>
                    </a:p>
                  </a:txBody>
                  <a:tcPr>
                    <a:solidFill>
                      <a:srgbClr val="A90A40"/>
                    </a:solidFill>
                  </a:tcPr>
                </a:tc>
                <a:extLst>
                  <a:ext uri="{0D108BD9-81ED-4DB2-BD59-A6C34878D82A}">
                    <a16:rowId xmlns:a16="http://schemas.microsoft.com/office/drawing/2014/main" val="2228379261"/>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14</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University Hospital Mainz</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Mainz, Germany</a:t>
                      </a:r>
                    </a:p>
                  </a:txBody>
                  <a:tcPr marL="45720" marR="45720">
                    <a:solidFill>
                      <a:schemeClr val="bg2"/>
                    </a:solidFill>
                  </a:tcPr>
                </a:tc>
                <a:extLst>
                  <a:ext uri="{0D108BD9-81ED-4DB2-BD59-A6C34878D82A}">
                    <a16:rowId xmlns:a16="http://schemas.microsoft.com/office/drawing/2014/main" val="1692626418"/>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15</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Oslo University Hospital </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Oslo, Norway</a:t>
                      </a:r>
                    </a:p>
                  </a:txBody>
                  <a:tcPr marL="45720" marR="45720">
                    <a:solidFill>
                      <a:schemeClr val="bg2"/>
                    </a:solidFill>
                  </a:tcPr>
                </a:tc>
                <a:extLst>
                  <a:ext uri="{0D108BD9-81ED-4DB2-BD59-A6C34878D82A}">
                    <a16:rowId xmlns:a16="http://schemas.microsoft.com/office/drawing/2014/main" val="2727095884"/>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16</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Cantonal Hospital </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Lugano, Swiss</a:t>
                      </a:r>
                    </a:p>
                  </a:txBody>
                  <a:tcPr marL="45720" marR="45720">
                    <a:solidFill>
                      <a:schemeClr val="bg2"/>
                    </a:solidFill>
                  </a:tcPr>
                </a:tc>
                <a:extLst>
                  <a:ext uri="{0D108BD9-81ED-4DB2-BD59-A6C34878D82A}">
                    <a16:rowId xmlns:a16="http://schemas.microsoft.com/office/drawing/2014/main" val="2043843350"/>
                  </a:ext>
                </a:extLst>
              </a:tr>
              <a:tr h="0">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17</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Institute for Clinical and Experimental Medicine</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Prague, Czech Republic</a:t>
                      </a:r>
                    </a:p>
                  </a:txBody>
                  <a:tcPr marL="45720" marR="45720">
                    <a:solidFill>
                      <a:schemeClr val="bg2"/>
                    </a:solidFill>
                  </a:tcPr>
                </a:tc>
                <a:extLst>
                  <a:ext uri="{0D108BD9-81ED-4DB2-BD59-A6C34878D82A}">
                    <a16:rowId xmlns:a16="http://schemas.microsoft.com/office/drawing/2014/main" val="2688886107"/>
                  </a:ext>
                </a:extLst>
              </a:tr>
              <a:tr h="0">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18</a:t>
                      </a:r>
                    </a:p>
                  </a:txBody>
                  <a:tcPr marL="45720" marR="45720">
                    <a:solidFill>
                      <a:schemeClr val="bg2"/>
                    </a:solidFill>
                  </a:tcPr>
                </a:tc>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Fondazione Policlinico Universitario Campus Bio-Medico</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Rome, Italy</a:t>
                      </a:r>
                    </a:p>
                  </a:txBody>
                  <a:tcPr marL="45720" marR="45720">
                    <a:solidFill>
                      <a:schemeClr val="bg2"/>
                    </a:solidFill>
                  </a:tcPr>
                </a:tc>
                <a:extLst>
                  <a:ext uri="{0D108BD9-81ED-4DB2-BD59-A6C34878D82A}">
                    <a16:rowId xmlns:a16="http://schemas.microsoft.com/office/drawing/2014/main" val="3938087980"/>
                  </a:ext>
                </a:extLst>
              </a:tr>
              <a:tr h="0">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19</a:t>
                      </a:r>
                    </a:p>
                  </a:txBody>
                  <a:tcPr marL="45720" marR="45720">
                    <a:solidFill>
                      <a:schemeClr val="bg2"/>
                    </a:solidFill>
                  </a:tcPr>
                </a:tc>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Universitair Medisch Centrum Maastricht</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Maastricht, the Netherlands</a:t>
                      </a:r>
                    </a:p>
                  </a:txBody>
                  <a:tcPr marL="45720" marR="45720">
                    <a:solidFill>
                      <a:schemeClr val="bg2"/>
                    </a:solidFill>
                  </a:tcPr>
                </a:tc>
                <a:extLst>
                  <a:ext uri="{0D108BD9-81ED-4DB2-BD59-A6C34878D82A}">
                    <a16:rowId xmlns:a16="http://schemas.microsoft.com/office/drawing/2014/main" val="284695949"/>
                  </a:ext>
                </a:extLst>
              </a:tr>
              <a:tr h="0">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20</a:t>
                      </a:r>
                    </a:p>
                  </a:txBody>
                  <a:tcPr marL="45720" marR="45720">
                    <a:solidFill>
                      <a:schemeClr val="bg2"/>
                    </a:solidFill>
                  </a:tcPr>
                </a:tc>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University Hospital Leuven</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Leuven, Belgium</a:t>
                      </a:r>
                    </a:p>
                  </a:txBody>
                  <a:tcPr marL="45720" marR="45720">
                    <a:solidFill>
                      <a:schemeClr val="bg2"/>
                    </a:solidFill>
                  </a:tcPr>
                </a:tc>
                <a:extLst>
                  <a:ext uri="{0D108BD9-81ED-4DB2-BD59-A6C34878D82A}">
                    <a16:rowId xmlns:a16="http://schemas.microsoft.com/office/drawing/2014/main" val="2543952770"/>
                  </a:ext>
                </a:extLst>
              </a:tr>
              <a:tr h="0">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21</a:t>
                      </a:r>
                    </a:p>
                  </a:txBody>
                  <a:tcPr marL="45720" marR="45720">
                    <a:solidFill>
                      <a:schemeClr val="bg2"/>
                    </a:solidFill>
                  </a:tcPr>
                </a:tc>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Frankfurt University Hospital</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Frankfurt, Germany</a:t>
                      </a:r>
                    </a:p>
                  </a:txBody>
                  <a:tcPr marL="45720" marR="45720">
                    <a:solidFill>
                      <a:schemeClr val="bg2"/>
                    </a:solidFill>
                  </a:tcPr>
                </a:tc>
                <a:extLst>
                  <a:ext uri="{0D108BD9-81ED-4DB2-BD59-A6C34878D82A}">
                    <a16:rowId xmlns:a16="http://schemas.microsoft.com/office/drawing/2014/main" val="2229031314"/>
                  </a:ext>
                </a:extLst>
              </a:tr>
              <a:tr h="0">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22</a:t>
                      </a:r>
                    </a:p>
                  </a:txBody>
                  <a:tcPr marL="45720" marR="45720">
                    <a:solidFill>
                      <a:schemeClr val="bg2"/>
                    </a:solidFill>
                  </a:tcPr>
                </a:tc>
                <a:tc>
                  <a:txBody>
                    <a:bodyPr/>
                    <a:lstStyle/>
                    <a:p>
                      <a:pPr algn="l" fontAlgn="b">
                        <a:lnSpc>
                          <a:spcPct val="100000"/>
                        </a:lnSpc>
                      </a:pPr>
                      <a:r>
                        <a:rPr lang="it-IT" sz="1400" b="0" i="0" u="none" strike="noStrike" dirty="0">
                          <a:solidFill>
                            <a:srgbClr val="000000"/>
                          </a:solidFill>
                          <a:effectLst/>
                          <a:latin typeface="Helvetica, Arial"/>
                          <a:cs typeface="Arial" panose="020B0604020202020204" pitchFamily="34" charset="0"/>
                        </a:rPr>
                        <a:t>Universitätsspital Zürich</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Zürich, Swiss</a:t>
                      </a:r>
                    </a:p>
                  </a:txBody>
                  <a:tcPr marL="45720" marR="45720">
                    <a:solidFill>
                      <a:schemeClr val="bg2"/>
                    </a:solidFill>
                  </a:tcPr>
                </a:tc>
                <a:extLst>
                  <a:ext uri="{0D108BD9-81ED-4DB2-BD59-A6C34878D82A}">
                    <a16:rowId xmlns:a16="http://schemas.microsoft.com/office/drawing/2014/main" val="3372020538"/>
                  </a:ext>
                </a:extLst>
              </a:tr>
            </a:tbl>
          </a:graphicData>
        </a:graphic>
      </p:graphicFrame>
      <p:graphicFrame>
        <p:nvGraphicFramePr>
          <p:cNvPr id="10" name="Table 9">
            <a:extLst>
              <a:ext uri="{FF2B5EF4-FFF2-40B4-BE49-F238E27FC236}">
                <a16:creationId xmlns:a16="http://schemas.microsoft.com/office/drawing/2014/main" id="{E7E959FF-22FE-5089-AC3C-DD3A37A663A5}"/>
              </a:ext>
            </a:extLst>
          </p:cNvPr>
          <p:cNvGraphicFramePr>
            <a:graphicFrameLocks noGrp="1"/>
          </p:cNvGraphicFramePr>
          <p:nvPr>
            <p:extLst>
              <p:ext uri="{D42A27DB-BD31-4B8C-83A1-F6EECF244321}">
                <p14:modId xmlns:p14="http://schemas.microsoft.com/office/powerpoint/2010/main" val="3194950999"/>
              </p:ext>
            </p:extLst>
          </p:nvPr>
        </p:nvGraphicFramePr>
        <p:xfrm>
          <a:off x="6197602" y="6143816"/>
          <a:ext cx="5156200" cy="609600"/>
        </p:xfrm>
        <a:graphic>
          <a:graphicData uri="http://schemas.openxmlformats.org/drawingml/2006/table">
            <a:tbl>
              <a:tblPr firstRow="1" lastCol="1" bandRow="1">
                <a:tableStyleId>{5C22544A-7EE6-4342-B048-85BDC9FD1C3A}</a:tableStyleId>
              </a:tblPr>
              <a:tblGrid>
                <a:gridCol w="1564638">
                  <a:extLst>
                    <a:ext uri="{9D8B030D-6E8A-4147-A177-3AD203B41FA5}">
                      <a16:colId xmlns:a16="http://schemas.microsoft.com/office/drawing/2014/main" val="3423655551"/>
                    </a:ext>
                  </a:extLst>
                </a:gridCol>
                <a:gridCol w="1828800">
                  <a:extLst>
                    <a:ext uri="{9D8B030D-6E8A-4147-A177-3AD203B41FA5}">
                      <a16:colId xmlns:a16="http://schemas.microsoft.com/office/drawing/2014/main" val="3374885749"/>
                    </a:ext>
                  </a:extLst>
                </a:gridCol>
                <a:gridCol w="1762762">
                  <a:extLst>
                    <a:ext uri="{9D8B030D-6E8A-4147-A177-3AD203B41FA5}">
                      <a16:colId xmlns:a16="http://schemas.microsoft.com/office/drawing/2014/main" val="2244088599"/>
                    </a:ext>
                  </a:extLst>
                </a:gridCol>
              </a:tblGrid>
              <a:tr h="0">
                <a:tc>
                  <a:txBody>
                    <a:bodyPr/>
                    <a:lstStyle/>
                    <a:p>
                      <a:pPr algn="l">
                        <a:lnSpc>
                          <a:spcPct val="100000"/>
                        </a:lnSpc>
                      </a:pPr>
                      <a:r>
                        <a:rPr lang="en-US" sz="1400" dirty="0">
                          <a:latin typeface="Helvetica, Arial"/>
                          <a:cs typeface="Arial" panose="020B0604020202020204" pitchFamily="34" charset="0"/>
                        </a:rPr>
                        <a:t>Project 1</a:t>
                      </a:r>
                    </a:p>
                  </a:txBody>
                  <a:tcPr>
                    <a:solidFill>
                      <a:srgbClr val="A90A40"/>
                    </a:solidFill>
                  </a:tcPr>
                </a:tc>
                <a:tc>
                  <a:txBody>
                    <a:bodyPr/>
                    <a:lstStyle/>
                    <a:p>
                      <a:pPr algn="l">
                        <a:lnSpc>
                          <a:spcPct val="100000"/>
                        </a:lnSpc>
                      </a:pPr>
                      <a:r>
                        <a:rPr lang="en-US" sz="1400" dirty="0">
                          <a:latin typeface="Helvetica, Arial"/>
                          <a:cs typeface="Arial" panose="020B0604020202020204" pitchFamily="34" charset="0"/>
                        </a:rPr>
                        <a:t>Project 2</a:t>
                      </a:r>
                    </a:p>
                  </a:txBody>
                  <a:tcPr>
                    <a:solidFill>
                      <a:srgbClr val="A90A40"/>
                    </a:solidFill>
                  </a:tcPr>
                </a:tc>
                <a:tc>
                  <a:txBody>
                    <a:bodyPr/>
                    <a:lstStyle/>
                    <a:p>
                      <a:pPr algn="l">
                        <a:lnSpc>
                          <a:spcPct val="100000"/>
                        </a:lnSpc>
                      </a:pPr>
                      <a:r>
                        <a:rPr lang="en-US" sz="1400" dirty="0">
                          <a:latin typeface="Helvetica, Arial"/>
                          <a:cs typeface="Arial" panose="020B0604020202020204" pitchFamily="34" charset="0"/>
                        </a:rPr>
                        <a:t>Project 3*</a:t>
                      </a:r>
                    </a:p>
                  </a:txBody>
                  <a:tcPr>
                    <a:solidFill>
                      <a:srgbClr val="A90A40"/>
                    </a:solidFill>
                  </a:tcPr>
                </a:tc>
                <a:extLst>
                  <a:ext uri="{0D108BD9-81ED-4DB2-BD59-A6C34878D82A}">
                    <a16:rowId xmlns:a16="http://schemas.microsoft.com/office/drawing/2014/main" val="2741378883"/>
                  </a:ext>
                </a:extLst>
              </a:tr>
              <a:tr h="0">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9</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16</a:t>
                      </a:r>
                    </a:p>
                  </a:txBody>
                  <a:tcPr marL="45720" marR="45720">
                    <a:solidFill>
                      <a:schemeClr val="bg2"/>
                    </a:solidFill>
                  </a:tcPr>
                </a:tc>
                <a:tc>
                  <a:txBody>
                    <a:bodyPr/>
                    <a:lstStyle/>
                    <a:p>
                      <a:pPr algn="l" fontAlgn="b">
                        <a:lnSpc>
                          <a:spcPct val="100000"/>
                        </a:lnSpc>
                      </a:pPr>
                      <a:r>
                        <a:rPr lang="en-US" sz="1400" b="0" i="0" u="none" strike="noStrike" dirty="0">
                          <a:solidFill>
                            <a:srgbClr val="000000"/>
                          </a:solidFill>
                          <a:effectLst/>
                          <a:latin typeface="Helvetica, Arial"/>
                          <a:cs typeface="Arial" panose="020B0604020202020204" pitchFamily="34" charset="0"/>
                        </a:rPr>
                        <a:t>3</a:t>
                      </a:r>
                    </a:p>
                  </a:txBody>
                  <a:tcPr marL="45720" marR="45720">
                    <a:solidFill>
                      <a:schemeClr val="bg2"/>
                    </a:solidFill>
                  </a:tcPr>
                </a:tc>
                <a:extLst>
                  <a:ext uri="{0D108BD9-81ED-4DB2-BD59-A6C34878D82A}">
                    <a16:rowId xmlns:a16="http://schemas.microsoft.com/office/drawing/2014/main" val="1788101665"/>
                  </a:ext>
                </a:extLst>
              </a:tr>
            </a:tbl>
          </a:graphicData>
        </a:graphic>
      </p:graphicFrame>
    </p:spTree>
    <p:extLst>
      <p:ext uri="{BB962C8B-B14F-4D97-AF65-F5344CB8AC3E}">
        <p14:creationId xmlns:p14="http://schemas.microsoft.com/office/powerpoint/2010/main" val="925480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dirty="0">
                <a:solidFill>
                  <a:srgbClr val="A90A40"/>
                </a:solidFill>
                <a:latin typeface="Helvetica, Arial"/>
              </a:rPr>
              <a:t>Scientific Update</a:t>
            </a:r>
          </a:p>
        </p:txBody>
      </p:sp>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p:txBody>
          <a:bodyPr>
            <a:normAutofit/>
          </a:bodyPr>
          <a:lstStyle/>
          <a:p>
            <a:pPr marL="0" indent="0">
              <a:buNone/>
            </a:pPr>
            <a:r>
              <a:rPr lang="en-US" sz="1600" b="1" dirty="0">
                <a:solidFill>
                  <a:srgbClr val="616060"/>
                </a:solidFill>
                <a:latin typeface="Helvetica, Arial"/>
              </a:rPr>
              <a:t>#1 Clinical and Echocardiographic Results of Mitral Valve Repair for Secondary Mitral Valve Regurgitation</a:t>
            </a:r>
          </a:p>
          <a:p>
            <a:pPr marL="0" indent="0">
              <a:buNone/>
            </a:pPr>
            <a:r>
              <a:rPr lang="en-US" sz="1600" dirty="0">
                <a:solidFill>
                  <a:srgbClr val="616060"/>
                </a:solidFill>
                <a:latin typeface="Helvetica, Arial"/>
              </a:rPr>
              <a:t>	Initiators: Anton </a:t>
            </a:r>
            <a:r>
              <a:rPr lang="en-US" sz="1600" dirty="0" err="1">
                <a:solidFill>
                  <a:srgbClr val="616060"/>
                </a:solidFill>
                <a:latin typeface="Helvetica, Arial"/>
              </a:rPr>
              <a:t>Tomšič</a:t>
            </a:r>
            <a:r>
              <a:rPr lang="en-US" sz="1600" dirty="0">
                <a:solidFill>
                  <a:srgbClr val="616060"/>
                </a:solidFill>
                <a:latin typeface="Helvetica, Arial"/>
              </a:rPr>
              <a:t>, MD, PhD (PI: Prof. Evaldas Girdauskas, MD, PhD)</a:t>
            </a:r>
          </a:p>
          <a:p>
            <a:pPr marL="0" indent="0">
              <a:buNone/>
            </a:pPr>
            <a:endParaRPr lang="en-US" sz="1600" dirty="0">
              <a:solidFill>
                <a:srgbClr val="616060"/>
              </a:solidFill>
              <a:latin typeface="Helvetica, Arial"/>
            </a:endParaRPr>
          </a:p>
          <a:p>
            <a:pPr marL="0" indent="0">
              <a:buNone/>
            </a:pPr>
            <a:r>
              <a:rPr lang="en-US" sz="1600" b="1" dirty="0">
                <a:solidFill>
                  <a:srgbClr val="616060"/>
                </a:solidFill>
                <a:latin typeface="Helvetica, Arial"/>
              </a:rPr>
              <a:t>#2 The evolution of ventricular arrhythmias after mitral valve surgery in patients with Mitral Valve Prolapse and an Implantable Cardioverter Defibrillator: a multicenter retrospective study with long-term continuous rhythm monitoring</a:t>
            </a:r>
          </a:p>
          <a:p>
            <a:pPr marL="0" indent="0" fontAlgn="base">
              <a:buNone/>
            </a:pPr>
            <a:r>
              <a:rPr lang="en-GB" sz="1600" i="0" dirty="0">
                <a:solidFill>
                  <a:srgbClr val="616060"/>
                </a:solidFill>
                <a:effectLst/>
                <a:latin typeface="Helvetica, Arial"/>
              </a:rPr>
              <a:t>	Initiator: </a:t>
            </a:r>
            <a:r>
              <a:rPr lang="pt-BR" sz="1600" i="0" dirty="0">
                <a:solidFill>
                  <a:srgbClr val="616060"/>
                </a:solidFill>
                <a:effectLst/>
                <a:latin typeface="Helvetica, Arial"/>
              </a:rPr>
              <a:t>Guido Ascione, MD; Michele De Bonis, MD; Nina Ajmone Marsan, MD, PhD; Marta de Riva 	Silva, MD, PhD; Nikolaos Bonaros, MD</a:t>
            </a:r>
          </a:p>
          <a:p>
            <a:pPr marL="0" indent="0" fontAlgn="base">
              <a:buNone/>
            </a:pPr>
            <a:endParaRPr lang="pt-BR" sz="1600" dirty="0">
              <a:solidFill>
                <a:srgbClr val="616060"/>
              </a:solidFill>
              <a:latin typeface="Helvetica, Arial"/>
            </a:endParaRPr>
          </a:p>
          <a:p>
            <a:pPr marL="0" indent="0" fontAlgn="base">
              <a:buNone/>
            </a:pPr>
            <a:r>
              <a:rPr lang="pt-BR" sz="1600" b="1" i="0" dirty="0">
                <a:solidFill>
                  <a:srgbClr val="616060"/>
                </a:solidFill>
                <a:effectLst/>
                <a:latin typeface="Helvetica, Arial"/>
              </a:rPr>
              <a:t>#3 </a:t>
            </a:r>
            <a:r>
              <a:rPr lang="en-US" sz="1600" b="1" i="0" dirty="0">
                <a:solidFill>
                  <a:srgbClr val="616060"/>
                </a:solidFill>
                <a:effectLst/>
                <a:latin typeface="Helvetica, Arial"/>
              </a:rPr>
              <a:t>The Effect of Post-repair Mitral Valve Geometry and Function on the Incidence of  Recurrent Mitral Regurgitation</a:t>
            </a:r>
          </a:p>
          <a:p>
            <a:pPr marL="0" indent="0" fontAlgn="base">
              <a:buNone/>
            </a:pPr>
            <a:r>
              <a:rPr lang="pt-BR" sz="1600" i="0" dirty="0">
                <a:solidFill>
                  <a:srgbClr val="616060"/>
                </a:solidFill>
                <a:effectLst/>
                <a:latin typeface="Helvetica, Arial"/>
              </a:rPr>
              <a:t>	Initiator: Meindert Palmen, MD, PhD, Nina Ajmone Marsan, MD, PhD, Anton Tomšič, MD, PhD, Bart JA 	Mertens (MD, PhD), Robert J.M. Klautz, MD, PhD </a:t>
            </a:r>
          </a:p>
          <a:p>
            <a:pPr marL="0" indent="0" fontAlgn="base">
              <a:buNone/>
            </a:pPr>
            <a:endParaRPr lang="en-US" sz="2400" b="1" dirty="0">
              <a:solidFill>
                <a:srgbClr val="616060"/>
              </a:solidFill>
              <a:latin typeface="Helvetica, Arial"/>
            </a:endParaRPr>
          </a:p>
          <a:p>
            <a:pPr marL="0" indent="0">
              <a:buNone/>
            </a:pPr>
            <a:endParaRPr lang="en-US" sz="2400" b="1" dirty="0">
              <a:solidFill>
                <a:srgbClr val="616060"/>
              </a:solidFill>
              <a:latin typeface="Helvetica, Arial"/>
            </a:endParaRPr>
          </a:p>
        </p:txBody>
      </p:sp>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4" name="Content Placeholder 7">
            <a:extLst>
              <a:ext uri="{FF2B5EF4-FFF2-40B4-BE49-F238E27FC236}">
                <a16:creationId xmlns:a16="http://schemas.microsoft.com/office/drawing/2014/main" id="{7A12B8DA-3E11-F6B9-D377-46CC7DF70EE2}"/>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latin typeface="Helvetica, Arial"/>
                <a:cs typeface="Calibri"/>
              </a:rPr>
              <a:t>Research projects</a:t>
            </a:r>
          </a:p>
        </p:txBody>
      </p:sp>
      <p:sp>
        <p:nvSpPr>
          <p:cNvPr id="10" name="Content Placeholder 7">
            <a:extLst>
              <a:ext uri="{FF2B5EF4-FFF2-40B4-BE49-F238E27FC236}">
                <a16:creationId xmlns:a16="http://schemas.microsoft.com/office/drawing/2014/main" id="{0BDBD182-82AC-BABF-F351-EF2DEFFBE200}"/>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cs typeface="Calibri"/>
            </a:endParaRP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dirty="0">
              <a:solidFill>
                <a:srgbClr val="5D5D5B"/>
              </a:solidFill>
            </a:endParaRPr>
          </a:p>
        </p:txBody>
      </p:sp>
      <p:pic>
        <p:nvPicPr>
          <p:cNvPr id="12" name="Picture 11">
            <a:extLst>
              <a:ext uri="{FF2B5EF4-FFF2-40B4-BE49-F238E27FC236}">
                <a16:creationId xmlns:a16="http://schemas.microsoft.com/office/drawing/2014/main" id="{E00ACC70-CB07-8EDF-7BD3-096346F83F1E}"/>
              </a:ext>
            </a:extLst>
          </p:cNvPr>
          <p:cNvPicPr>
            <a:picLocks noChangeAspect="1"/>
          </p:cNvPicPr>
          <p:nvPr/>
        </p:nvPicPr>
        <p:blipFill>
          <a:blip r:embed="rId3" cstate="print">
            <a:extLst>
              <a:ext uri="{28A0092B-C50C-407E-A947-70E740481C1C}">
                <a14:useLocalDpi xmlns:a14="http://schemas.microsoft.com/office/drawing/2010/main" val="0"/>
              </a:ext>
            </a:extLst>
          </a:blip>
          <a:srcRect r="68592"/>
          <a:stretch/>
        </p:blipFill>
        <p:spPr>
          <a:xfrm>
            <a:off x="10542376" y="292100"/>
            <a:ext cx="811423" cy="710833"/>
          </a:xfrm>
          <a:prstGeom prst="rect">
            <a:avLst/>
          </a:prstGeom>
        </p:spPr>
      </p:pic>
      <p:sp>
        <p:nvSpPr>
          <p:cNvPr id="9" name="Content Placeholder 7">
            <a:extLst>
              <a:ext uri="{FF2B5EF4-FFF2-40B4-BE49-F238E27FC236}">
                <a16:creationId xmlns:a16="http://schemas.microsoft.com/office/drawing/2014/main" id="{17B4EC43-4281-C472-EFEF-3D5A537E1CAC}"/>
              </a:ext>
            </a:extLst>
          </p:cNvPr>
          <p:cNvSpPr txBox="1">
            <a:spLocks/>
          </p:cNvSpPr>
          <p:nvPr/>
        </p:nvSpPr>
        <p:spPr>
          <a:xfrm>
            <a:off x="9829800" y="1111935"/>
            <a:ext cx="1524000" cy="3728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dirty="0">
                <a:solidFill>
                  <a:srgbClr val="5D5D5B"/>
                </a:solidFill>
                <a:latin typeface="Helvetica, Arial"/>
                <a:cs typeface="Calibri"/>
              </a:rPr>
              <a:t>Donna de Geest</a:t>
            </a:r>
            <a:endParaRPr lang="en-US" sz="2000" dirty="0">
              <a:solidFill>
                <a:srgbClr val="5D5D5B"/>
              </a:solidFill>
              <a:latin typeface="Helvetica, Arial"/>
              <a:ea typeface="Calibri"/>
              <a:cs typeface="Calibri"/>
            </a:endParaRPr>
          </a:p>
          <a:p>
            <a:pPr marL="0" indent="0" algn="r">
              <a:buFont typeface="Arial" panose="020B0604020202020204" pitchFamily="34" charset="0"/>
              <a:buNone/>
            </a:pPr>
            <a:endParaRPr lang="en-US" sz="2400" dirty="0">
              <a:solidFill>
                <a:srgbClr val="5D5D5B"/>
              </a:solidFill>
              <a:latin typeface="Helvetica, Arial"/>
            </a:endParaRPr>
          </a:p>
        </p:txBody>
      </p:sp>
    </p:spTree>
    <p:extLst>
      <p:ext uri="{BB962C8B-B14F-4D97-AF65-F5344CB8AC3E}">
        <p14:creationId xmlns:p14="http://schemas.microsoft.com/office/powerpoint/2010/main" val="2449694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9D0F90-8326-35B8-1A77-FF3FA17FE1FA}"/>
              </a:ext>
            </a:extLst>
          </p:cNvPr>
          <p:cNvSpPr>
            <a:spLocks noGrp="1"/>
          </p:cNvSpPr>
          <p:nvPr>
            <p:ph type="ctrTitle"/>
          </p:nvPr>
        </p:nvSpPr>
        <p:spPr>
          <a:xfrm>
            <a:off x="914400" y="2232884"/>
            <a:ext cx="10363200" cy="1470025"/>
          </a:xfrm>
        </p:spPr>
        <p:txBody>
          <a:bodyPr>
            <a:normAutofit fontScale="90000"/>
          </a:bodyPr>
          <a:lstStyle/>
          <a:p>
            <a:r>
              <a:rPr lang="en-US" dirty="0"/>
              <a:t>Predictors of recurrent mitral regurgitation after initial successful mitral valve repair </a:t>
            </a:r>
            <a:endParaRPr lang="nl-NL" dirty="0"/>
          </a:p>
        </p:txBody>
      </p:sp>
      <p:sp>
        <p:nvSpPr>
          <p:cNvPr id="2" name="Subtitel 2">
            <a:extLst>
              <a:ext uri="{FF2B5EF4-FFF2-40B4-BE49-F238E27FC236}">
                <a16:creationId xmlns:a16="http://schemas.microsoft.com/office/drawing/2014/main" id="{E31EA8A5-6309-C109-26AC-74E5699ACA11}"/>
              </a:ext>
            </a:extLst>
          </p:cNvPr>
          <p:cNvSpPr>
            <a:spLocks noGrp="1"/>
          </p:cNvSpPr>
          <p:nvPr>
            <p:ph type="subTitle" idx="1"/>
          </p:nvPr>
        </p:nvSpPr>
        <p:spPr>
          <a:xfrm>
            <a:off x="1828800" y="4495440"/>
            <a:ext cx="8534400" cy="1011238"/>
          </a:xfrm>
        </p:spPr>
        <p:txBody>
          <a:bodyPr>
            <a:normAutofit fontScale="92500"/>
          </a:bodyPr>
          <a:lstStyle/>
          <a:p>
            <a:r>
              <a:rPr lang="nl-NL" sz="2400" dirty="0"/>
              <a:t>Meindert Palmen, Chengji R. Zhao, Nina Ajmone-Marsan, </a:t>
            </a:r>
          </a:p>
          <a:p>
            <a:r>
              <a:rPr lang="nl-NL" sz="2400" dirty="0"/>
              <a:t>Anton </a:t>
            </a:r>
            <a:r>
              <a:rPr lang="nl-NL" sz="2400" dirty="0" err="1"/>
              <a:t>Tomšič</a:t>
            </a:r>
            <a:r>
              <a:rPr lang="nl-NL" sz="2400" dirty="0"/>
              <a:t>, Bart Mertens, Jesper </a:t>
            </a:r>
            <a:r>
              <a:rPr lang="nl-NL" sz="2400" dirty="0" err="1"/>
              <a:t>Hjortnaes</a:t>
            </a:r>
            <a:r>
              <a:rPr lang="nl-NL" sz="2400" dirty="0"/>
              <a:t> and Robert J. M. </a:t>
            </a:r>
            <a:r>
              <a:rPr lang="nl-NL" sz="2400" dirty="0" err="1"/>
              <a:t>Klautz</a:t>
            </a:r>
            <a:endParaRPr lang="nl-NL" sz="2400" dirty="0"/>
          </a:p>
          <a:p>
            <a:endParaRPr lang="nl-NL" sz="2400" dirty="0"/>
          </a:p>
          <a:p>
            <a:endParaRPr lang="nl-NL" dirty="0"/>
          </a:p>
        </p:txBody>
      </p:sp>
    </p:spTree>
    <p:extLst>
      <p:ext uri="{BB962C8B-B14F-4D97-AF65-F5344CB8AC3E}">
        <p14:creationId xmlns:p14="http://schemas.microsoft.com/office/powerpoint/2010/main" val="2277103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8BAE-5E8D-D537-9119-450A11E7D9A1}"/>
              </a:ext>
            </a:extLst>
          </p:cNvPr>
          <p:cNvSpPr>
            <a:spLocks noGrp="1"/>
          </p:cNvSpPr>
          <p:nvPr>
            <p:ph type="title"/>
          </p:nvPr>
        </p:nvSpPr>
        <p:spPr>
          <a:xfrm>
            <a:off x="609600" y="-99075"/>
            <a:ext cx="10972800" cy="1087267"/>
          </a:xfrm>
        </p:spPr>
        <p:txBody>
          <a:bodyPr/>
          <a:lstStyle/>
          <a:p>
            <a:r>
              <a:rPr lang="en-US" dirty="0"/>
              <a:t>MR recurrence </a:t>
            </a:r>
          </a:p>
        </p:txBody>
      </p:sp>
      <p:sp>
        <p:nvSpPr>
          <p:cNvPr id="3" name="Content Placeholder 2">
            <a:extLst>
              <a:ext uri="{FF2B5EF4-FFF2-40B4-BE49-F238E27FC236}">
                <a16:creationId xmlns:a16="http://schemas.microsoft.com/office/drawing/2014/main" id="{7E1D10B3-8EC2-8326-0DE8-38DB4D7E5497}"/>
              </a:ext>
            </a:extLst>
          </p:cNvPr>
          <p:cNvSpPr>
            <a:spLocks noGrp="1"/>
          </p:cNvSpPr>
          <p:nvPr>
            <p:ph idx="1"/>
          </p:nvPr>
        </p:nvSpPr>
        <p:spPr>
          <a:xfrm>
            <a:off x="286248" y="1107468"/>
            <a:ext cx="8285258" cy="4665183"/>
          </a:xfrm>
        </p:spPr>
        <p:txBody>
          <a:bodyPr>
            <a:normAutofit lnSpcReduction="10000"/>
          </a:bodyPr>
          <a:lstStyle/>
          <a:p>
            <a:r>
              <a:rPr lang="en-US" sz="1500" dirty="0"/>
              <a:t>In centers of excellence mitral valve (MV) repair for primary mitral regurgitation (MR)</a:t>
            </a:r>
          </a:p>
          <a:p>
            <a:pPr lvl="1"/>
            <a:r>
              <a:rPr lang="en-US" sz="1500" dirty="0"/>
              <a:t>&gt;99% repair</a:t>
            </a:r>
          </a:p>
          <a:p>
            <a:pPr lvl="1"/>
            <a:r>
              <a:rPr lang="en-US" sz="1500" dirty="0"/>
              <a:t>&lt; 1% mortality</a:t>
            </a:r>
          </a:p>
          <a:p>
            <a:pPr lvl="1"/>
            <a:r>
              <a:rPr lang="en-US" sz="1500" dirty="0"/>
              <a:t>&lt; 1% recurrence per year</a:t>
            </a:r>
          </a:p>
          <a:p>
            <a:r>
              <a:rPr lang="en-US" sz="1500" dirty="0"/>
              <a:t>Even after perfect repair, recurrence is present and associated with adverse outcome</a:t>
            </a:r>
          </a:p>
          <a:p>
            <a:r>
              <a:rPr lang="en-US" sz="1500" dirty="0"/>
              <a:t>Mainly anterior mitral valve leaflet (AMVL) and Barlow disease</a:t>
            </a:r>
            <a:r>
              <a:rPr lang="en-US" sz="1500" baseline="30000" dirty="0"/>
              <a:t>1-3</a:t>
            </a:r>
            <a:r>
              <a:rPr lang="en-US" sz="1500" dirty="0"/>
              <a:t> up to 20% in a life-time</a:t>
            </a:r>
          </a:p>
          <a:p>
            <a:r>
              <a:rPr lang="en-US" sz="1500" dirty="0"/>
              <a:t>Only known predictors of recurrent MR</a:t>
            </a:r>
          </a:p>
          <a:p>
            <a:pPr lvl="1"/>
            <a:r>
              <a:rPr lang="en-US" sz="1500" dirty="0"/>
              <a:t>Coaptation length</a:t>
            </a:r>
            <a:r>
              <a:rPr lang="en-US" sz="1500" baseline="30000" dirty="0"/>
              <a:t>4</a:t>
            </a:r>
            <a:endParaRPr lang="en-US" sz="1500" dirty="0"/>
          </a:p>
          <a:p>
            <a:pPr lvl="1"/>
            <a:r>
              <a:rPr lang="en-US" sz="1500" dirty="0"/>
              <a:t>Residual MR at index operation</a:t>
            </a:r>
          </a:p>
          <a:p>
            <a:r>
              <a:rPr lang="en-US" sz="1500" dirty="0"/>
              <a:t>Identification of other intraoperative valve characteristics and valve geometry associated with recurrent MR</a:t>
            </a:r>
          </a:p>
          <a:p>
            <a:pPr lvl="1"/>
            <a:r>
              <a:rPr lang="en-US" sz="1500" dirty="0"/>
              <a:t>International retrospective cohort study (HVS Mitral and tricuspid Valvular network)</a:t>
            </a:r>
          </a:p>
          <a:p>
            <a:pPr lvl="1"/>
            <a:r>
              <a:rPr lang="en-US" sz="1500" dirty="0"/>
              <a:t>Collaboration with high volume centers with transthoracic echocardiography (TTE) follow-up</a:t>
            </a:r>
          </a:p>
          <a:p>
            <a:pPr lvl="1"/>
            <a:r>
              <a:rPr lang="en-US" sz="1500" dirty="0"/>
              <a:t>Identification of significant (&gt; MRII+) recurrent MR during follow-up</a:t>
            </a:r>
          </a:p>
          <a:p>
            <a:pPr lvl="1"/>
            <a:r>
              <a:rPr lang="en-US" sz="1500" dirty="0"/>
              <a:t>Intra-operative transoesophageal echocardiography (TOE) </a:t>
            </a:r>
            <a:r>
              <a:rPr lang="en-US" sz="1500" dirty="0">
                <a:sym typeface="Wingdings" panose="05000000000000000000" pitchFamily="2" charset="2"/>
              </a:rPr>
              <a:t> assess intraoperative valve geometry</a:t>
            </a:r>
            <a:r>
              <a:rPr lang="en-US" sz="1500" dirty="0"/>
              <a:t> </a:t>
            </a:r>
          </a:p>
          <a:p>
            <a:pPr lvl="1"/>
            <a:r>
              <a:rPr lang="en-US" sz="1500" dirty="0"/>
              <a:t>Matching with similar valve pathologies and complexity and repair techniques without MR</a:t>
            </a:r>
          </a:p>
        </p:txBody>
      </p:sp>
      <p:sp>
        <p:nvSpPr>
          <p:cNvPr id="4" name="TextBox 3">
            <a:extLst>
              <a:ext uri="{FF2B5EF4-FFF2-40B4-BE49-F238E27FC236}">
                <a16:creationId xmlns:a16="http://schemas.microsoft.com/office/drawing/2014/main" id="{952EF62E-55EA-3C35-B50A-082942D00A2D}"/>
              </a:ext>
            </a:extLst>
          </p:cNvPr>
          <p:cNvSpPr txBox="1"/>
          <p:nvPr/>
        </p:nvSpPr>
        <p:spPr>
          <a:xfrm>
            <a:off x="0" y="5750004"/>
            <a:ext cx="4937761" cy="1107996"/>
          </a:xfrm>
          <a:prstGeom prst="rect">
            <a:avLst/>
          </a:prstGeom>
          <a:noFill/>
        </p:spPr>
        <p:txBody>
          <a:bodyPr wrap="square" rtlCol="0">
            <a:spAutoFit/>
          </a:bodyPr>
          <a:lstStyle/>
          <a:p>
            <a:pPr marL="342900" indent="-342900">
              <a:buAutoNum type="arabicParenR"/>
            </a:pPr>
            <a:r>
              <a:rPr lang="en-US" sz="1200" dirty="0">
                <a:solidFill>
                  <a:schemeClr val="tx2"/>
                </a:solidFill>
                <a:latin typeface="Arial" panose="020B0604020202020204" pitchFamily="34" charset="0"/>
                <a:cs typeface="Arial" panose="020B0604020202020204" pitchFamily="34" charset="0"/>
              </a:rPr>
              <a:t>Tomsic et al Interact. Cardiovasc. </a:t>
            </a:r>
            <a:r>
              <a:rPr lang="en-US" sz="1200" dirty="0" err="1">
                <a:solidFill>
                  <a:schemeClr val="tx2"/>
                </a:solidFill>
                <a:latin typeface="Arial" panose="020B0604020202020204" pitchFamily="34" charset="0"/>
                <a:cs typeface="Arial" panose="020B0604020202020204" pitchFamily="34" charset="0"/>
              </a:rPr>
              <a:t>Thorac</a:t>
            </a:r>
            <a:r>
              <a:rPr lang="en-US" sz="1200" dirty="0">
                <a:solidFill>
                  <a:schemeClr val="tx2"/>
                </a:solidFill>
                <a:latin typeface="Arial" panose="020B0604020202020204" pitchFamily="34" charset="0"/>
                <a:cs typeface="Arial" panose="020B0604020202020204" pitchFamily="34" charset="0"/>
              </a:rPr>
              <a:t>. Surg 2018</a:t>
            </a:r>
          </a:p>
          <a:p>
            <a:pPr marL="342900" indent="-342900">
              <a:buAutoNum type="arabicParenR"/>
            </a:pPr>
            <a:r>
              <a:rPr lang="en-US" sz="1200" dirty="0">
                <a:solidFill>
                  <a:schemeClr val="tx2"/>
                </a:solidFill>
                <a:latin typeface="Arial" panose="020B0604020202020204" pitchFamily="34" charset="0"/>
                <a:cs typeface="Arial" panose="020B0604020202020204" pitchFamily="34" charset="0"/>
              </a:rPr>
              <a:t>Tomsic et al Eur. J. </a:t>
            </a:r>
            <a:r>
              <a:rPr lang="en-US" sz="1200" dirty="0" err="1">
                <a:solidFill>
                  <a:schemeClr val="tx2"/>
                </a:solidFill>
                <a:latin typeface="Arial" panose="020B0604020202020204" pitchFamily="34" charset="0"/>
                <a:cs typeface="Arial" panose="020B0604020202020204" pitchFamily="34" charset="0"/>
              </a:rPr>
              <a:t>Cardiothorac</a:t>
            </a:r>
            <a:r>
              <a:rPr lang="en-US" sz="1200" dirty="0">
                <a:solidFill>
                  <a:schemeClr val="tx2"/>
                </a:solidFill>
                <a:latin typeface="Arial" panose="020B0604020202020204" pitchFamily="34" charset="0"/>
                <a:cs typeface="Arial" panose="020B0604020202020204" pitchFamily="34" charset="0"/>
              </a:rPr>
              <a:t>. Surg. 2023</a:t>
            </a:r>
          </a:p>
          <a:p>
            <a:pPr marL="342900" indent="-342900">
              <a:buAutoNum type="arabicParenR"/>
            </a:pPr>
            <a:r>
              <a:rPr lang="en-US" sz="1200" dirty="0">
                <a:solidFill>
                  <a:schemeClr val="tx2"/>
                </a:solidFill>
                <a:latin typeface="Arial" panose="020B0604020202020204" pitchFamily="34" charset="0"/>
                <a:cs typeface="Arial" panose="020B0604020202020204" pitchFamily="34" charset="0"/>
              </a:rPr>
              <a:t>David et al JTCVS 2020</a:t>
            </a:r>
          </a:p>
          <a:p>
            <a:pPr marL="342900" indent="-342900">
              <a:buAutoNum type="arabicParenR"/>
            </a:pPr>
            <a:r>
              <a:rPr lang="en-US" sz="1200" dirty="0">
                <a:solidFill>
                  <a:schemeClr val="tx2"/>
                </a:solidFill>
                <a:latin typeface="Arial" panose="020B0604020202020204" pitchFamily="34" charset="0"/>
                <a:cs typeface="Arial" panose="020B0604020202020204" pitchFamily="34" charset="0"/>
              </a:rPr>
              <a:t>Hage et al Eur. J. </a:t>
            </a:r>
            <a:r>
              <a:rPr lang="en-US" sz="1200" dirty="0" err="1">
                <a:solidFill>
                  <a:schemeClr val="tx2"/>
                </a:solidFill>
                <a:latin typeface="Arial" panose="020B0604020202020204" pitchFamily="34" charset="0"/>
                <a:cs typeface="Arial" panose="020B0604020202020204" pitchFamily="34" charset="0"/>
              </a:rPr>
              <a:t>Cardiothorac</a:t>
            </a:r>
            <a:r>
              <a:rPr lang="en-US" sz="1200" dirty="0">
                <a:solidFill>
                  <a:schemeClr val="tx2"/>
                </a:solidFill>
                <a:latin typeface="Arial" panose="020B0604020202020204" pitchFamily="34" charset="0"/>
                <a:cs typeface="Arial" panose="020B0604020202020204" pitchFamily="34" charset="0"/>
              </a:rPr>
              <a:t>. Surg. 2022</a:t>
            </a:r>
          </a:p>
          <a:p>
            <a:endParaRPr lang="nl-NL" dirty="0"/>
          </a:p>
        </p:txBody>
      </p:sp>
      <p:pic>
        <p:nvPicPr>
          <p:cNvPr id="5" name="Picture 4">
            <a:extLst>
              <a:ext uri="{FF2B5EF4-FFF2-40B4-BE49-F238E27FC236}">
                <a16:creationId xmlns:a16="http://schemas.microsoft.com/office/drawing/2014/main" id="{CFFFFFE2-3C62-BCE3-2F88-0CAFAF526464}"/>
              </a:ext>
            </a:extLst>
          </p:cNvPr>
          <p:cNvPicPr>
            <a:picLocks noChangeAspect="1"/>
          </p:cNvPicPr>
          <p:nvPr/>
        </p:nvPicPr>
        <p:blipFill>
          <a:blip r:embed="rId2"/>
          <a:stretch>
            <a:fillRect/>
          </a:stretch>
        </p:blipFill>
        <p:spPr>
          <a:xfrm>
            <a:off x="8681998" y="1113568"/>
            <a:ext cx="3349040" cy="2421905"/>
          </a:xfrm>
          <a:prstGeom prst="rect">
            <a:avLst/>
          </a:prstGeom>
        </p:spPr>
      </p:pic>
      <p:pic>
        <p:nvPicPr>
          <p:cNvPr id="6" name="Picture 5">
            <a:extLst>
              <a:ext uri="{FF2B5EF4-FFF2-40B4-BE49-F238E27FC236}">
                <a16:creationId xmlns:a16="http://schemas.microsoft.com/office/drawing/2014/main" id="{3AD00CA5-7A01-CDA3-9A0C-9C3E71FF76CB}"/>
              </a:ext>
            </a:extLst>
          </p:cNvPr>
          <p:cNvPicPr>
            <a:picLocks noChangeAspect="1"/>
          </p:cNvPicPr>
          <p:nvPr/>
        </p:nvPicPr>
        <p:blipFill>
          <a:blip r:embed="rId3"/>
          <a:stretch>
            <a:fillRect/>
          </a:stretch>
        </p:blipFill>
        <p:spPr>
          <a:xfrm>
            <a:off x="8681998" y="3709876"/>
            <a:ext cx="3349040" cy="2401319"/>
          </a:xfrm>
          <a:prstGeom prst="rect">
            <a:avLst/>
          </a:prstGeom>
        </p:spPr>
      </p:pic>
    </p:spTree>
    <p:extLst>
      <p:ext uri="{BB962C8B-B14F-4D97-AF65-F5344CB8AC3E}">
        <p14:creationId xmlns:p14="http://schemas.microsoft.com/office/powerpoint/2010/main" val="3789563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8F4549CB-4AEC-612C-B675-46D3477B5EA8}"/>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Regulatory update</a:t>
            </a:r>
          </a:p>
        </p:txBody>
      </p:sp>
      <p:sp>
        <p:nvSpPr>
          <p:cNvPr id="24" name="Content Placeholder 7">
            <a:extLst>
              <a:ext uri="{FF2B5EF4-FFF2-40B4-BE49-F238E27FC236}">
                <a16:creationId xmlns:a16="http://schemas.microsoft.com/office/drawing/2014/main" id="{990E951A-C8A3-D4AC-A283-D9AF95364F34}"/>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rgbClr val="5D5D5B"/>
                </a:solidFill>
                <a:latin typeface="Helvetica, Arial"/>
                <a:cs typeface="Calibri"/>
              </a:rPr>
              <a:t>Donna de Geest</a:t>
            </a:r>
            <a:endParaRPr lang="en-US" sz="2400" dirty="0">
              <a:solidFill>
                <a:srgbClr val="5D5D5B"/>
              </a:solidFill>
              <a:ea typeface="Calibri"/>
              <a:cs typeface="Calibri"/>
            </a:endParaRPr>
          </a:p>
          <a:p>
            <a:pPr marL="0" indent="0">
              <a:buFont typeface="Arial" panose="020B0604020202020204" pitchFamily="34" charset="0"/>
              <a:buNone/>
            </a:pPr>
            <a:endParaRPr lang="en-US" sz="2400" dirty="0">
              <a:solidFill>
                <a:srgbClr val="5D5D5B"/>
              </a:solidFill>
            </a:endParaRPr>
          </a:p>
        </p:txBody>
      </p:sp>
      <p:sp>
        <p:nvSpPr>
          <p:cNvPr id="26" name="Content Placeholder 7">
            <a:extLst>
              <a:ext uri="{FF2B5EF4-FFF2-40B4-BE49-F238E27FC236}">
                <a16:creationId xmlns:a16="http://schemas.microsoft.com/office/drawing/2014/main" id="{BE5D0AD9-4AD0-52A0-DCAC-6479BF5C9A8A}"/>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t-BR" sz="2400" i="1">
                <a:solidFill>
                  <a:srgbClr val="5D5D5B"/>
                </a:solidFill>
                <a:latin typeface="Helvetica, Arial"/>
                <a:ea typeface="Calibri"/>
                <a:cs typeface="Calibri"/>
              </a:rPr>
              <a:t>Local IRB/ethical protocol vs. JDRA</a:t>
            </a:r>
            <a:endParaRPr lang="en-US" sz="2400" i="1">
              <a:solidFill>
                <a:srgbClr val="5D5D5B"/>
              </a:solidFill>
              <a:latin typeface="Helvetica, Arial"/>
            </a:endParaRPr>
          </a:p>
        </p:txBody>
      </p:sp>
      <p:cxnSp>
        <p:nvCxnSpPr>
          <p:cNvPr id="27" name="Straight Connector 26">
            <a:extLst>
              <a:ext uri="{FF2B5EF4-FFF2-40B4-BE49-F238E27FC236}">
                <a16:creationId xmlns:a16="http://schemas.microsoft.com/office/drawing/2014/main" id="{C69F7AF4-C444-C51B-7AF1-49DCB3133B6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8" name="Content Placeholder 1"/>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5D5D5B"/>
              </a:solidFill>
              <a:latin typeface="Helvetica, 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054" y="2036077"/>
            <a:ext cx="7598083" cy="4480716"/>
          </a:xfrm>
          <a:prstGeom prst="rect">
            <a:avLst/>
          </a:prstGeom>
        </p:spPr>
      </p:pic>
      <p:pic>
        <p:nvPicPr>
          <p:cNvPr id="2" name="Picture 1" descr="A logo on a black background&#10;&#10;AI-generated content may be incorrect.">
            <a:extLst>
              <a:ext uri="{FF2B5EF4-FFF2-40B4-BE49-F238E27FC236}">
                <a16:creationId xmlns:a16="http://schemas.microsoft.com/office/drawing/2014/main" id="{292E80DF-535A-DF4A-76CA-41A71AD397FE}"/>
              </a:ext>
            </a:extLst>
          </p:cNvPr>
          <p:cNvPicPr>
            <a:picLocks noChangeAspect="1"/>
          </p:cNvPicPr>
          <p:nvPr/>
        </p:nvPicPr>
        <p:blipFill>
          <a:blip r:embed="rId4">
            <a:extLst>
              <a:ext uri="{28A0092B-C50C-407E-A947-70E740481C1C}">
                <a14:useLocalDpi xmlns:a14="http://schemas.microsoft.com/office/drawing/2010/main" val="0"/>
              </a:ext>
            </a:extLst>
          </a:blip>
          <a:srcRect l="4412" t="28040" r="58722" b="29293"/>
          <a:stretch/>
        </p:blipFill>
        <p:spPr>
          <a:xfrm>
            <a:off x="10148127" y="315170"/>
            <a:ext cx="1180656" cy="769388"/>
          </a:xfrm>
          <a:prstGeom prst="rect">
            <a:avLst/>
          </a:prstGeom>
        </p:spPr>
      </p:pic>
    </p:spTree>
    <p:extLst>
      <p:ext uri="{BB962C8B-B14F-4D97-AF65-F5344CB8AC3E}">
        <p14:creationId xmlns:p14="http://schemas.microsoft.com/office/powerpoint/2010/main" val="2646687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8BAE-5E8D-D537-9119-450A11E7D9A1}"/>
              </a:ext>
            </a:extLst>
          </p:cNvPr>
          <p:cNvSpPr>
            <a:spLocks noGrp="1"/>
          </p:cNvSpPr>
          <p:nvPr>
            <p:ph type="title"/>
          </p:nvPr>
        </p:nvSpPr>
        <p:spPr>
          <a:xfrm>
            <a:off x="609600" y="-99075"/>
            <a:ext cx="10972800" cy="1087267"/>
          </a:xfrm>
        </p:spPr>
        <p:txBody>
          <a:bodyPr/>
          <a:lstStyle/>
          <a:p>
            <a:r>
              <a:rPr lang="en-US" dirty="0"/>
              <a:t>Methods: study overview</a:t>
            </a:r>
          </a:p>
        </p:txBody>
      </p:sp>
      <p:sp>
        <p:nvSpPr>
          <p:cNvPr id="3" name="Content Placeholder 2">
            <a:extLst>
              <a:ext uri="{FF2B5EF4-FFF2-40B4-BE49-F238E27FC236}">
                <a16:creationId xmlns:a16="http://schemas.microsoft.com/office/drawing/2014/main" id="{7E1D10B3-8EC2-8326-0DE8-38DB4D7E5497}"/>
              </a:ext>
            </a:extLst>
          </p:cNvPr>
          <p:cNvSpPr>
            <a:spLocks noGrp="1"/>
          </p:cNvSpPr>
          <p:nvPr>
            <p:ph idx="1"/>
          </p:nvPr>
        </p:nvSpPr>
        <p:spPr>
          <a:xfrm>
            <a:off x="286247" y="1107468"/>
            <a:ext cx="10861119" cy="4665183"/>
          </a:xfrm>
        </p:spPr>
        <p:txBody>
          <a:bodyPr>
            <a:normAutofit/>
          </a:bodyPr>
          <a:lstStyle/>
          <a:p>
            <a:r>
              <a:rPr lang="en-US" sz="1800" b="1" dirty="0"/>
              <a:t>Design: </a:t>
            </a:r>
            <a:r>
              <a:rPr lang="en-US" sz="1800" dirty="0"/>
              <a:t>Retrospective nested case-control study (NCC)</a:t>
            </a:r>
          </a:p>
          <a:p>
            <a:r>
              <a:rPr lang="en-US" sz="1800" b="1" dirty="0"/>
              <a:t>Population: </a:t>
            </a:r>
            <a:r>
              <a:rPr lang="en-US" sz="1800" dirty="0"/>
              <a:t>post-surgical mitral valve repair patients (for primary/degenerative mitral valve disease)</a:t>
            </a:r>
          </a:p>
          <a:p>
            <a:r>
              <a:rPr lang="en-US" sz="1800" b="1" dirty="0"/>
              <a:t>Groups:</a:t>
            </a:r>
          </a:p>
          <a:p>
            <a:pPr lvl="1"/>
            <a:r>
              <a:rPr lang="en-US" sz="1800" b="1" dirty="0"/>
              <a:t>Cases: </a:t>
            </a:r>
            <a:r>
              <a:rPr lang="en-US" sz="1800" dirty="0"/>
              <a:t>Patients who developed recurrent MR (</a:t>
            </a:r>
            <a:r>
              <a:rPr lang="en-US" sz="1800" dirty="0" err="1"/>
              <a:t>rMR</a:t>
            </a:r>
            <a:r>
              <a:rPr lang="en-US" sz="1800" dirty="0"/>
              <a:t>) during follow-up</a:t>
            </a:r>
          </a:p>
          <a:p>
            <a:pPr lvl="1"/>
            <a:r>
              <a:rPr lang="en-US" sz="1800" b="1" dirty="0"/>
              <a:t>Controls: </a:t>
            </a:r>
            <a:r>
              <a:rPr lang="en-US" sz="1800" dirty="0"/>
              <a:t>Matched (1:2) patients without </a:t>
            </a:r>
            <a:r>
              <a:rPr lang="en-US" sz="1800" dirty="0" err="1"/>
              <a:t>rMR</a:t>
            </a:r>
            <a:r>
              <a:rPr lang="en-US" sz="1800" dirty="0"/>
              <a:t> at the same follow-up time</a:t>
            </a:r>
          </a:p>
          <a:p>
            <a:pPr marL="609585" lvl="1" indent="0">
              <a:buNone/>
            </a:pPr>
            <a:endParaRPr lang="en-US" sz="1800" dirty="0"/>
          </a:p>
          <a:p>
            <a:r>
              <a:rPr lang="en-US" sz="1800" dirty="0"/>
              <a:t>Inclusion and matching:</a:t>
            </a:r>
          </a:p>
          <a:p>
            <a:pPr lvl="1"/>
            <a:r>
              <a:rPr lang="en-US" sz="1800" b="1" dirty="0"/>
              <a:t>Cases: </a:t>
            </a:r>
            <a:r>
              <a:rPr lang="en-US" sz="1800" dirty="0"/>
              <a:t>Identified from participating centers</a:t>
            </a:r>
          </a:p>
          <a:p>
            <a:pPr lvl="1"/>
            <a:r>
              <a:rPr lang="en-US" sz="1800" b="1" dirty="0"/>
              <a:t>Controls: </a:t>
            </a:r>
            <a:r>
              <a:rPr lang="en-US" sz="1800" dirty="0"/>
              <a:t>Drawn from the LUMC cohort</a:t>
            </a:r>
          </a:p>
          <a:p>
            <a:pPr lvl="1"/>
            <a:r>
              <a:rPr lang="en-US" sz="1800" b="1" dirty="0"/>
              <a:t>Matching criteria: </a:t>
            </a:r>
          </a:p>
          <a:p>
            <a:pPr lvl="2"/>
            <a:r>
              <a:rPr lang="en-US" sz="1800" dirty="0"/>
              <a:t>Follow-up duration</a:t>
            </a:r>
          </a:p>
          <a:p>
            <a:pPr lvl="2"/>
            <a:r>
              <a:rPr lang="en-US" sz="1800" dirty="0"/>
              <a:t>Age</a:t>
            </a:r>
          </a:p>
          <a:p>
            <a:pPr lvl="2"/>
            <a:r>
              <a:rPr lang="en-US" sz="1800" dirty="0"/>
              <a:t>Gender</a:t>
            </a:r>
          </a:p>
          <a:p>
            <a:pPr lvl="2"/>
            <a:r>
              <a:rPr lang="en-US" sz="1800" dirty="0"/>
              <a:t>Valve pathology (e.g. P2 prolapse)</a:t>
            </a:r>
          </a:p>
          <a:p>
            <a:pPr lvl="1"/>
            <a:endParaRPr lang="en-US" sz="1800" dirty="0"/>
          </a:p>
        </p:txBody>
      </p:sp>
    </p:spTree>
    <p:extLst>
      <p:ext uri="{BB962C8B-B14F-4D97-AF65-F5344CB8AC3E}">
        <p14:creationId xmlns:p14="http://schemas.microsoft.com/office/powerpoint/2010/main" val="55226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8BF25-09BA-BBBF-D030-AFF231F97593}"/>
              </a:ext>
            </a:extLst>
          </p:cNvPr>
          <p:cNvSpPr>
            <a:spLocks noGrp="1"/>
          </p:cNvSpPr>
          <p:nvPr>
            <p:ph type="title"/>
          </p:nvPr>
        </p:nvSpPr>
        <p:spPr/>
        <p:txBody>
          <a:bodyPr/>
          <a:lstStyle/>
          <a:p>
            <a:r>
              <a:rPr lang="en-US" dirty="0"/>
              <a:t>Follow-up and endpoints</a:t>
            </a:r>
          </a:p>
        </p:txBody>
      </p:sp>
      <p:sp>
        <p:nvSpPr>
          <p:cNvPr id="3" name="Content Placeholder 2">
            <a:extLst>
              <a:ext uri="{FF2B5EF4-FFF2-40B4-BE49-F238E27FC236}">
                <a16:creationId xmlns:a16="http://schemas.microsoft.com/office/drawing/2014/main" id="{B2E386E4-277E-90E0-87D2-BBB7E6E3BB22}"/>
              </a:ext>
            </a:extLst>
          </p:cNvPr>
          <p:cNvSpPr>
            <a:spLocks noGrp="1"/>
          </p:cNvSpPr>
          <p:nvPr>
            <p:ph idx="1"/>
          </p:nvPr>
        </p:nvSpPr>
        <p:spPr>
          <a:xfrm>
            <a:off x="609600" y="1600200"/>
            <a:ext cx="10972800" cy="4476403"/>
          </a:xfrm>
        </p:spPr>
        <p:txBody>
          <a:bodyPr>
            <a:normAutofit fontScale="92500" lnSpcReduction="20000"/>
          </a:bodyPr>
          <a:lstStyle/>
          <a:p>
            <a:r>
              <a:rPr lang="en-US" sz="2700" b="1" dirty="0"/>
              <a:t>Start of follow-up: </a:t>
            </a:r>
            <a:r>
              <a:rPr lang="en-US" sz="2700" dirty="0"/>
              <a:t>date of intraoperative post-repair TOE</a:t>
            </a:r>
          </a:p>
          <a:p>
            <a:r>
              <a:rPr lang="en-US" sz="2700" b="1" dirty="0"/>
              <a:t>Endpoints:</a:t>
            </a:r>
          </a:p>
          <a:p>
            <a:pPr lvl="1"/>
            <a:r>
              <a:rPr lang="en-US" sz="2700" b="1" dirty="0"/>
              <a:t>Cases: </a:t>
            </a:r>
            <a:r>
              <a:rPr lang="en-US" sz="2700" dirty="0"/>
              <a:t>Date of </a:t>
            </a:r>
            <a:r>
              <a:rPr lang="en-US" sz="2700" dirty="0" err="1"/>
              <a:t>rMR</a:t>
            </a:r>
            <a:r>
              <a:rPr lang="en-US" sz="2700" dirty="0"/>
              <a:t> </a:t>
            </a:r>
          </a:p>
          <a:p>
            <a:pPr lvl="1"/>
            <a:r>
              <a:rPr lang="en-US" sz="2700" b="1" dirty="0"/>
              <a:t>Controls: </a:t>
            </a:r>
            <a:r>
              <a:rPr lang="en-US" sz="2700" dirty="0"/>
              <a:t>follow-up ends at time to the corresponding case index date</a:t>
            </a:r>
          </a:p>
          <a:p>
            <a:pPr lvl="1"/>
            <a:r>
              <a:rPr lang="en-US" sz="2700" dirty="0" err="1"/>
              <a:t>rMR</a:t>
            </a:r>
            <a:r>
              <a:rPr lang="en-US" sz="2700" dirty="0"/>
              <a:t> is defined as significant (≥ grade 2+) </a:t>
            </a:r>
            <a:r>
              <a:rPr lang="en-US" sz="2700" dirty="0" err="1"/>
              <a:t>rMR</a:t>
            </a:r>
            <a:r>
              <a:rPr lang="en-US" sz="2700" dirty="0"/>
              <a:t> during early-, mid-, and long-term postoperative follow-up identified by follow-up TTE/TOE.</a:t>
            </a:r>
          </a:p>
          <a:p>
            <a:pPr lvl="1"/>
            <a:endParaRPr lang="en-US" sz="2700" dirty="0"/>
          </a:p>
          <a:p>
            <a:r>
              <a:rPr lang="en-US" sz="2700" b="1" dirty="0"/>
              <a:t>Analysis: </a:t>
            </a:r>
          </a:p>
          <a:p>
            <a:pPr lvl="1"/>
            <a:r>
              <a:rPr lang="en-US" sz="2700" b="1" dirty="0"/>
              <a:t>Objective: </a:t>
            </a:r>
            <a:r>
              <a:rPr lang="en-US" sz="2700" dirty="0"/>
              <a:t>identify which intraoperative post-repair mitral valve geometric measurements are associated with </a:t>
            </a:r>
            <a:r>
              <a:rPr lang="en-US" sz="2700" dirty="0" err="1"/>
              <a:t>rMR</a:t>
            </a:r>
            <a:endParaRPr lang="en-US" sz="2700" dirty="0"/>
          </a:p>
          <a:p>
            <a:pPr lvl="1"/>
            <a:r>
              <a:rPr lang="en-US" sz="2700" b="1" dirty="0"/>
              <a:t>Statistical approach: </a:t>
            </a:r>
            <a:r>
              <a:rPr lang="en-US" sz="2700" dirty="0"/>
              <a:t>univariable and multivariable conditional logistic regression used to analyze continuous intraoperative post-repair mitral valve geometric variables for association with </a:t>
            </a:r>
            <a:r>
              <a:rPr lang="en-US" sz="2700" dirty="0" err="1"/>
              <a:t>rMR</a:t>
            </a:r>
            <a:endParaRPr lang="en-US" sz="2700" dirty="0"/>
          </a:p>
          <a:p>
            <a:pPr lvl="1"/>
            <a:endParaRPr lang="en-US" sz="2700" dirty="0"/>
          </a:p>
        </p:txBody>
      </p:sp>
    </p:spTree>
    <p:extLst>
      <p:ext uri="{BB962C8B-B14F-4D97-AF65-F5344CB8AC3E}">
        <p14:creationId xmlns:p14="http://schemas.microsoft.com/office/powerpoint/2010/main" val="702622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620E380-859B-BA8F-9710-6E3167172D2A}"/>
              </a:ext>
            </a:extLst>
          </p:cNvPr>
          <p:cNvPicPr>
            <a:picLocks noChangeAspect="1"/>
          </p:cNvPicPr>
          <p:nvPr/>
        </p:nvPicPr>
        <p:blipFill>
          <a:blip r:embed="rId2"/>
          <a:stretch>
            <a:fillRect/>
          </a:stretch>
        </p:blipFill>
        <p:spPr>
          <a:xfrm>
            <a:off x="6096000" y="-69649"/>
            <a:ext cx="6074010" cy="3824377"/>
          </a:xfrm>
          <a:prstGeom prst="rect">
            <a:avLst/>
          </a:prstGeom>
        </p:spPr>
      </p:pic>
      <p:pic>
        <p:nvPicPr>
          <p:cNvPr id="7" name="Picture 6">
            <a:extLst>
              <a:ext uri="{FF2B5EF4-FFF2-40B4-BE49-F238E27FC236}">
                <a16:creationId xmlns:a16="http://schemas.microsoft.com/office/drawing/2014/main" id="{718A8F5D-05CF-C48E-FFE5-BF1EDEEBA30A}"/>
              </a:ext>
            </a:extLst>
          </p:cNvPr>
          <p:cNvPicPr>
            <a:picLocks noChangeAspect="1"/>
          </p:cNvPicPr>
          <p:nvPr/>
        </p:nvPicPr>
        <p:blipFill>
          <a:blip r:embed="rId3"/>
          <a:stretch>
            <a:fillRect/>
          </a:stretch>
        </p:blipFill>
        <p:spPr>
          <a:xfrm>
            <a:off x="180620" y="13810"/>
            <a:ext cx="5756750" cy="3740918"/>
          </a:xfrm>
          <a:prstGeom prst="rect">
            <a:avLst/>
          </a:prstGeom>
        </p:spPr>
      </p:pic>
      <p:pic>
        <p:nvPicPr>
          <p:cNvPr id="9" name="Picture 8">
            <a:extLst>
              <a:ext uri="{FF2B5EF4-FFF2-40B4-BE49-F238E27FC236}">
                <a16:creationId xmlns:a16="http://schemas.microsoft.com/office/drawing/2014/main" id="{34822417-237E-0569-9CEE-79AFEAA9319C}"/>
              </a:ext>
            </a:extLst>
          </p:cNvPr>
          <p:cNvPicPr>
            <a:picLocks noChangeAspect="1"/>
          </p:cNvPicPr>
          <p:nvPr/>
        </p:nvPicPr>
        <p:blipFill>
          <a:blip r:embed="rId4"/>
          <a:stretch>
            <a:fillRect/>
          </a:stretch>
        </p:blipFill>
        <p:spPr>
          <a:xfrm>
            <a:off x="0" y="4259209"/>
            <a:ext cx="3287721" cy="2218266"/>
          </a:xfrm>
          <a:prstGeom prst="rect">
            <a:avLst/>
          </a:prstGeom>
        </p:spPr>
      </p:pic>
      <p:pic>
        <p:nvPicPr>
          <p:cNvPr id="11" name="Picture 10">
            <a:extLst>
              <a:ext uri="{FF2B5EF4-FFF2-40B4-BE49-F238E27FC236}">
                <a16:creationId xmlns:a16="http://schemas.microsoft.com/office/drawing/2014/main" id="{8B2CE62C-5658-D7C4-4826-B97B458CA219}"/>
              </a:ext>
            </a:extLst>
          </p:cNvPr>
          <p:cNvPicPr>
            <a:picLocks noChangeAspect="1"/>
          </p:cNvPicPr>
          <p:nvPr/>
        </p:nvPicPr>
        <p:blipFill>
          <a:blip r:embed="rId5"/>
          <a:stretch>
            <a:fillRect/>
          </a:stretch>
        </p:blipFill>
        <p:spPr>
          <a:xfrm>
            <a:off x="3237309" y="4401059"/>
            <a:ext cx="3475146" cy="2076416"/>
          </a:xfrm>
          <a:prstGeom prst="rect">
            <a:avLst/>
          </a:prstGeom>
        </p:spPr>
      </p:pic>
      <p:sp>
        <p:nvSpPr>
          <p:cNvPr id="16" name="Content Placeholder 2">
            <a:extLst>
              <a:ext uri="{FF2B5EF4-FFF2-40B4-BE49-F238E27FC236}">
                <a16:creationId xmlns:a16="http://schemas.microsoft.com/office/drawing/2014/main" id="{65DD251D-5997-A80A-7075-78F1A65858B4}"/>
              </a:ext>
            </a:extLst>
          </p:cNvPr>
          <p:cNvSpPr txBox="1">
            <a:spLocks/>
          </p:cNvSpPr>
          <p:nvPr/>
        </p:nvSpPr>
        <p:spPr>
          <a:xfrm>
            <a:off x="7362907" y="3906992"/>
            <a:ext cx="4497771" cy="257048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FF0000"/>
                </a:solidFill>
              </a:rPr>
              <a:t>1: anterior MV leaflet position in the annular plane</a:t>
            </a:r>
          </a:p>
          <a:p>
            <a:pPr marL="0" indent="0">
              <a:buNone/>
            </a:pPr>
            <a:r>
              <a:rPr lang="en-US" sz="1600" b="1" dirty="0">
                <a:solidFill>
                  <a:srgbClr val="FF0000"/>
                </a:solidFill>
              </a:rPr>
              <a:t>2: posterior MV leaflet position in the annular plane</a:t>
            </a:r>
          </a:p>
          <a:p>
            <a:pPr marL="0" indent="0">
              <a:buNone/>
            </a:pPr>
            <a:r>
              <a:rPr lang="en-US" sz="1600" b="1" dirty="0">
                <a:solidFill>
                  <a:srgbClr val="FF0000"/>
                </a:solidFill>
              </a:rPr>
              <a:t>3: coaptation depth</a:t>
            </a:r>
          </a:p>
          <a:p>
            <a:pPr marL="0" indent="0">
              <a:buNone/>
            </a:pPr>
            <a:r>
              <a:rPr lang="en-US" sz="1600" b="1" dirty="0">
                <a:solidFill>
                  <a:srgbClr val="FF0000"/>
                </a:solidFill>
              </a:rPr>
              <a:t>4: coaptation length</a:t>
            </a:r>
          </a:p>
          <a:p>
            <a:pPr marL="0" indent="0">
              <a:buNone/>
            </a:pPr>
            <a:r>
              <a:rPr lang="en-US" sz="1600" b="1" dirty="0">
                <a:solidFill>
                  <a:srgbClr val="FF0000"/>
                </a:solidFill>
              </a:rPr>
              <a:t>5: posterior MV leaflet angle</a:t>
            </a:r>
          </a:p>
          <a:p>
            <a:pPr marL="0" indent="0">
              <a:buNone/>
            </a:pPr>
            <a:r>
              <a:rPr lang="en-US" sz="1600" b="1" dirty="0">
                <a:solidFill>
                  <a:srgbClr val="FF0000"/>
                </a:solidFill>
              </a:rPr>
              <a:t>6: tenting area</a:t>
            </a:r>
          </a:p>
          <a:p>
            <a:pPr marL="0" indent="0">
              <a:buNone/>
            </a:pPr>
            <a:r>
              <a:rPr lang="en-US" sz="1600" b="1" dirty="0">
                <a:solidFill>
                  <a:srgbClr val="FF0000"/>
                </a:solidFill>
              </a:rPr>
              <a:t>7: anterior MV leaflet length (diastole)</a:t>
            </a:r>
          </a:p>
          <a:p>
            <a:pPr marL="0" indent="0">
              <a:buNone/>
            </a:pPr>
            <a:r>
              <a:rPr lang="en-US" sz="1600" b="1" dirty="0">
                <a:solidFill>
                  <a:srgbClr val="FF0000"/>
                </a:solidFill>
              </a:rPr>
              <a:t>8: posterior MV leaflet length (diastole)</a:t>
            </a:r>
          </a:p>
          <a:p>
            <a:pPr marL="0" indent="0">
              <a:buNone/>
            </a:pPr>
            <a:r>
              <a:rPr lang="en-US" sz="1600" b="1" dirty="0">
                <a:solidFill>
                  <a:srgbClr val="FF0000"/>
                </a:solidFill>
              </a:rPr>
              <a:t>9: intercommissural distance (bicommissural)</a:t>
            </a:r>
            <a:endParaRPr lang="nl-NL" sz="1600" b="1" dirty="0">
              <a:solidFill>
                <a:srgbClr val="FF0000"/>
              </a:solidFill>
            </a:endParaRPr>
          </a:p>
        </p:txBody>
      </p:sp>
      <p:sp>
        <p:nvSpPr>
          <p:cNvPr id="17" name="TextBox 16">
            <a:extLst>
              <a:ext uri="{FF2B5EF4-FFF2-40B4-BE49-F238E27FC236}">
                <a16:creationId xmlns:a16="http://schemas.microsoft.com/office/drawing/2014/main" id="{1CEF4175-97C5-FD69-0AFF-9FC499155218}"/>
              </a:ext>
            </a:extLst>
          </p:cNvPr>
          <p:cNvSpPr txBox="1"/>
          <p:nvPr/>
        </p:nvSpPr>
        <p:spPr>
          <a:xfrm>
            <a:off x="1211223" y="3754728"/>
            <a:ext cx="3631122" cy="553998"/>
          </a:xfrm>
          <a:prstGeom prst="rect">
            <a:avLst/>
          </a:prstGeom>
          <a:noFill/>
        </p:spPr>
        <p:txBody>
          <a:bodyPr wrap="none" rtlCol="0">
            <a:spAutoFit/>
          </a:bodyPr>
          <a:lstStyle/>
          <a:p>
            <a:r>
              <a:rPr lang="en-US" sz="1500" b="1" dirty="0">
                <a:solidFill>
                  <a:srgbClr val="FF0000"/>
                </a:solidFill>
              </a:rPr>
              <a:t>Ratio 1. and 2. describes the position </a:t>
            </a:r>
          </a:p>
          <a:p>
            <a:r>
              <a:rPr lang="en-US" sz="1500" b="1" dirty="0">
                <a:solidFill>
                  <a:srgbClr val="FF0000"/>
                </a:solidFill>
              </a:rPr>
              <a:t>of coaptation in the annular plane</a:t>
            </a:r>
            <a:endParaRPr lang="nl-NL" sz="1500" b="1" dirty="0">
              <a:solidFill>
                <a:srgbClr val="FF0000"/>
              </a:solidFill>
            </a:endParaRPr>
          </a:p>
        </p:txBody>
      </p:sp>
    </p:spTree>
    <p:extLst>
      <p:ext uri="{BB962C8B-B14F-4D97-AF65-F5344CB8AC3E}">
        <p14:creationId xmlns:p14="http://schemas.microsoft.com/office/powerpoint/2010/main" val="3752632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a:solidFill>
                  <a:srgbClr val="A90A40"/>
                </a:solidFill>
                <a:latin typeface="Helvetica, Arial"/>
              </a:rPr>
              <a:t>Scientific update</a:t>
            </a:r>
          </a:p>
        </p:txBody>
      </p:sp>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a:xfrm>
            <a:off x="914400" y="2246626"/>
            <a:ext cx="10439399" cy="1721869"/>
          </a:xfrm>
          <a:scene3d>
            <a:camera prst="orthographicFront"/>
            <a:lightRig rig="threePt" dir="t"/>
          </a:scene3d>
          <a:sp3d>
            <a:contourClr>
              <a:schemeClr val="tx1"/>
            </a:contourClr>
          </a:sp3d>
        </p:spPr>
        <p:txBody>
          <a:bodyPr>
            <a:normAutofit/>
          </a:bodyPr>
          <a:lstStyle/>
          <a:p>
            <a:pPr marL="0" indent="0">
              <a:buNone/>
            </a:pPr>
            <a:r>
              <a:rPr lang="en-US" sz="1600" b="1" dirty="0">
                <a:solidFill>
                  <a:srgbClr val="616060"/>
                </a:solidFill>
                <a:latin typeface="Helvetica, Arial"/>
              </a:rPr>
              <a:t>#3 #3 The Effect of Post-repair Mitral Valve Geometry and Function on the Incidence of  Recurrent Mitral Regurgitation</a:t>
            </a:r>
          </a:p>
          <a:p>
            <a:pPr marL="0" indent="0">
              <a:buNone/>
            </a:pPr>
            <a:r>
              <a:rPr lang="en-US" sz="1600" b="1" dirty="0">
                <a:solidFill>
                  <a:srgbClr val="616060"/>
                </a:solidFill>
                <a:latin typeface="Helvetica, Arial"/>
              </a:rPr>
              <a:t>	</a:t>
            </a:r>
            <a:endParaRPr lang="en-US" sz="2400" b="1" dirty="0">
              <a:solidFill>
                <a:srgbClr val="616060"/>
              </a:solidFill>
              <a:latin typeface="Helvetica, Arial"/>
            </a:endParaRPr>
          </a:p>
        </p:txBody>
      </p:sp>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4" name="Content Placeholder 7">
            <a:extLst>
              <a:ext uri="{FF2B5EF4-FFF2-40B4-BE49-F238E27FC236}">
                <a16:creationId xmlns:a16="http://schemas.microsoft.com/office/drawing/2014/main" id="{7A12B8DA-3E11-F6B9-D377-46CC7DF70EE2}"/>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a:solidFill>
                  <a:srgbClr val="5D5D5B"/>
                </a:solidFill>
                <a:cs typeface="Calibri"/>
              </a:rPr>
              <a:t>Project 3</a:t>
            </a:r>
          </a:p>
        </p:txBody>
      </p:sp>
      <p:sp>
        <p:nvSpPr>
          <p:cNvPr id="11" name="Content Placeholder 7">
            <a:extLst>
              <a:ext uri="{FF2B5EF4-FFF2-40B4-BE49-F238E27FC236}">
                <a16:creationId xmlns:a16="http://schemas.microsoft.com/office/drawing/2014/main" id="{5F71FB1C-E18C-2B8E-0474-8CE4EA15BA4A}"/>
              </a:ext>
            </a:extLst>
          </p:cNvPr>
          <p:cNvSpPr txBox="1">
            <a:spLocks/>
          </p:cNvSpPr>
          <p:nvPr/>
        </p:nvSpPr>
        <p:spPr>
          <a:xfrm>
            <a:off x="9829800" y="1111935"/>
            <a:ext cx="1524000" cy="3728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dirty="0">
                <a:solidFill>
                  <a:srgbClr val="5D5D5B"/>
                </a:solidFill>
                <a:cs typeface="Calibri"/>
              </a:rPr>
              <a:t>Jesper </a:t>
            </a:r>
            <a:r>
              <a:rPr lang="en-US" sz="2000" dirty="0" err="1">
                <a:solidFill>
                  <a:srgbClr val="5D5D5B"/>
                </a:solidFill>
                <a:cs typeface="Calibri"/>
              </a:rPr>
              <a:t>Hjortnaes</a:t>
            </a:r>
            <a:endParaRPr lang="en-US" sz="2000" dirty="0">
              <a:solidFill>
                <a:srgbClr val="5D5D5B"/>
              </a:solidFill>
              <a:ea typeface="Calibri"/>
              <a:cs typeface="Calibri"/>
            </a:endParaRPr>
          </a:p>
          <a:p>
            <a:pPr marL="0" indent="0" algn="r">
              <a:buFont typeface="Arial" panose="020B0604020202020204" pitchFamily="34" charset="0"/>
              <a:buNone/>
            </a:pPr>
            <a:endParaRPr lang="en-US" sz="2400" dirty="0">
              <a:solidFill>
                <a:srgbClr val="5D5D5B"/>
              </a:solidFill>
            </a:endParaRPr>
          </a:p>
        </p:txBody>
      </p:sp>
      <p:pic>
        <p:nvPicPr>
          <p:cNvPr id="12" name="Picture 11">
            <a:extLst>
              <a:ext uri="{FF2B5EF4-FFF2-40B4-BE49-F238E27FC236}">
                <a16:creationId xmlns:a16="http://schemas.microsoft.com/office/drawing/2014/main" id="{E00ACC70-CB07-8EDF-7BD3-096346F83F1E}"/>
              </a:ext>
            </a:extLst>
          </p:cNvPr>
          <p:cNvPicPr>
            <a:picLocks noChangeAspect="1"/>
          </p:cNvPicPr>
          <p:nvPr/>
        </p:nvPicPr>
        <p:blipFill>
          <a:blip r:embed="rId2" cstate="print">
            <a:extLst>
              <a:ext uri="{28A0092B-C50C-407E-A947-70E740481C1C}">
                <a14:useLocalDpi xmlns:a14="http://schemas.microsoft.com/office/drawing/2010/main" val="0"/>
              </a:ext>
            </a:extLst>
          </a:blip>
          <a:srcRect r="68592"/>
          <a:stretch/>
        </p:blipFill>
        <p:spPr>
          <a:xfrm>
            <a:off x="10542376" y="292100"/>
            <a:ext cx="811423" cy="710833"/>
          </a:xfrm>
          <a:prstGeom prst="rect">
            <a:avLst/>
          </a:prstGeom>
        </p:spPr>
      </p:pic>
      <p:sp>
        <p:nvSpPr>
          <p:cNvPr id="9" name="Content Placeholder 7">
            <a:extLst>
              <a:ext uri="{FF2B5EF4-FFF2-40B4-BE49-F238E27FC236}">
                <a16:creationId xmlns:a16="http://schemas.microsoft.com/office/drawing/2014/main" id="{C50A3D72-1280-3D1E-588F-24A2342168D1}"/>
              </a:ext>
            </a:extLst>
          </p:cNvPr>
          <p:cNvSpPr txBox="1">
            <a:spLocks/>
          </p:cNvSpPr>
          <p:nvPr/>
        </p:nvSpPr>
        <p:spPr>
          <a:xfrm>
            <a:off x="8064230" y="3088532"/>
            <a:ext cx="3289569" cy="29040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en-GB" sz="1600" b="1" i="0" dirty="0">
                <a:solidFill>
                  <a:srgbClr val="616060"/>
                </a:solidFill>
                <a:effectLst/>
                <a:latin typeface="Helvetica, Arial"/>
              </a:rPr>
              <a:t>Inclusion period: </a:t>
            </a:r>
            <a:r>
              <a:rPr lang="en-US" sz="1600" i="0" dirty="0">
                <a:solidFill>
                  <a:srgbClr val="616060"/>
                </a:solidFill>
                <a:effectLst/>
                <a:latin typeface="Helvetica, Arial"/>
              </a:rPr>
              <a:t>2010 until 2024</a:t>
            </a:r>
            <a:endParaRPr lang="en-GB" sz="1600" b="1" i="0" dirty="0">
              <a:solidFill>
                <a:srgbClr val="616060"/>
              </a:solidFill>
              <a:effectLst/>
              <a:latin typeface="Helvetica, Arial"/>
            </a:endParaRPr>
          </a:p>
          <a:p>
            <a:pPr marL="0" indent="0" algn="just" fontAlgn="base">
              <a:buNone/>
            </a:pPr>
            <a:r>
              <a:rPr lang="en-GB" sz="1600" b="1" i="0" dirty="0">
                <a:solidFill>
                  <a:srgbClr val="616060"/>
                </a:solidFill>
                <a:effectLst/>
                <a:latin typeface="Helvetica, Arial"/>
              </a:rPr>
              <a:t>Initiator</a:t>
            </a:r>
            <a:r>
              <a:rPr lang="en-GB" sz="1600" i="0" dirty="0">
                <a:solidFill>
                  <a:srgbClr val="616060"/>
                </a:solidFill>
                <a:effectLst/>
                <a:latin typeface="Helvetica, Arial"/>
              </a:rPr>
              <a:t>: Meindert Palmen, MD, Ph; Nina </a:t>
            </a:r>
            <a:r>
              <a:rPr lang="en-GB" sz="1600" i="0" dirty="0" err="1">
                <a:solidFill>
                  <a:srgbClr val="616060"/>
                </a:solidFill>
                <a:effectLst/>
                <a:latin typeface="Helvetica, Arial"/>
              </a:rPr>
              <a:t>Ajmone</a:t>
            </a:r>
            <a:r>
              <a:rPr lang="en-GB" sz="1600" i="0" dirty="0">
                <a:solidFill>
                  <a:srgbClr val="616060"/>
                </a:solidFill>
                <a:effectLst/>
                <a:latin typeface="Helvetica, Arial"/>
              </a:rPr>
              <a:t> Marsan, MD, PhD; Anton Tomšič, MD, PhD; Bart JA 	Mertens MD, PhD; Robert J.M. </a:t>
            </a:r>
            <a:r>
              <a:rPr lang="en-GB" sz="1600" i="0" dirty="0" err="1">
                <a:solidFill>
                  <a:srgbClr val="616060"/>
                </a:solidFill>
                <a:effectLst/>
                <a:latin typeface="Helvetica, Arial"/>
              </a:rPr>
              <a:t>Klautz</a:t>
            </a:r>
            <a:r>
              <a:rPr lang="en-GB" sz="1600" i="0" dirty="0">
                <a:solidFill>
                  <a:srgbClr val="616060"/>
                </a:solidFill>
                <a:effectLst/>
                <a:latin typeface="Helvetica, Arial"/>
              </a:rPr>
              <a:t>, MD, PhD </a:t>
            </a:r>
          </a:p>
          <a:p>
            <a:pPr marL="0" indent="0" algn="just" fontAlgn="base">
              <a:buNone/>
            </a:pPr>
            <a:endParaRPr lang="en-GB" sz="1600" b="1" i="0" dirty="0">
              <a:solidFill>
                <a:srgbClr val="616060"/>
              </a:solidFill>
              <a:effectLst/>
              <a:latin typeface="Helvetica, Arial"/>
            </a:endParaRPr>
          </a:p>
          <a:p>
            <a:pPr marL="0" indent="0" algn="just" fontAlgn="base">
              <a:buNone/>
            </a:pPr>
            <a:r>
              <a:rPr lang="en-GB" sz="1600" b="1" i="0" dirty="0">
                <a:solidFill>
                  <a:srgbClr val="616060"/>
                </a:solidFill>
                <a:effectLst/>
                <a:latin typeface="Helvetica, Arial"/>
              </a:rPr>
              <a:t>Status: </a:t>
            </a:r>
            <a:r>
              <a:rPr lang="en-US" sz="1600" i="0" dirty="0">
                <a:solidFill>
                  <a:srgbClr val="616060"/>
                </a:solidFill>
                <a:effectLst/>
                <a:latin typeface="Helvetica, Arial"/>
              </a:rPr>
              <a:t>Proposal is approved; </a:t>
            </a:r>
            <a:r>
              <a:rPr lang="en-US" sz="1600" i="0" dirty="0" err="1">
                <a:solidFill>
                  <a:srgbClr val="616060"/>
                </a:solidFill>
                <a:effectLst/>
                <a:latin typeface="Helvetica, Arial"/>
              </a:rPr>
              <a:t>centres</a:t>
            </a:r>
            <a:r>
              <a:rPr lang="en-US" sz="1600" i="0" dirty="0">
                <a:solidFill>
                  <a:srgbClr val="616060"/>
                </a:solidFill>
                <a:effectLst/>
                <a:latin typeface="Helvetica, Arial"/>
              </a:rPr>
              <a:t> are recruited</a:t>
            </a:r>
            <a:r>
              <a:rPr lang="en-GB" sz="1600" i="0" dirty="0">
                <a:solidFill>
                  <a:srgbClr val="616060"/>
                </a:solidFill>
                <a:effectLst/>
                <a:latin typeface="Helvetica, Arial"/>
              </a:rPr>
              <a:t>.</a:t>
            </a:r>
          </a:p>
          <a:p>
            <a:pPr marL="0" indent="0" algn="just" fontAlgn="base">
              <a:buFont typeface="Arial" panose="020B0604020202020204" pitchFamily="34" charset="0"/>
              <a:buNone/>
            </a:pPr>
            <a:endParaRPr lang="en-US" sz="1600" b="1" dirty="0">
              <a:solidFill>
                <a:srgbClr val="616060"/>
              </a:solidFill>
              <a:latin typeface="Helvetica, Arial"/>
            </a:endParaRPr>
          </a:p>
          <a:p>
            <a:pPr marL="0" indent="0" algn="just">
              <a:buFont typeface="Arial" panose="020B0604020202020204" pitchFamily="34" charset="0"/>
              <a:buNone/>
            </a:pPr>
            <a:endParaRPr lang="en-US" sz="1600" b="1" dirty="0">
              <a:solidFill>
                <a:srgbClr val="616060"/>
              </a:solidFill>
              <a:latin typeface="Helvetica, Arial"/>
            </a:endParaRPr>
          </a:p>
        </p:txBody>
      </p:sp>
      <p:sp>
        <p:nvSpPr>
          <p:cNvPr id="6" name="Content Placeholder 7">
            <a:extLst>
              <a:ext uri="{FF2B5EF4-FFF2-40B4-BE49-F238E27FC236}">
                <a16:creationId xmlns:a16="http://schemas.microsoft.com/office/drawing/2014/main" id="{7231DE76-2000-8FC6-F8CC-76808A80D316}"/>
              </a:ext>
            </a:extLst>
          </p:cNvPr>
          <p:cNvSpPr txBox="1">
            <a:spLocks/>
          </p:cNvSpPr>
          <p:nvPr/>
        </p:nvSpPr>
        <p:spPr>
          <a:xfrm>
            <a:off x="914399" y="3088532"/>
            <a:ext cx="6780180" cy="2796691"/>
          </a:xfrm>
          <a:prstGeom prst="rect">
            <a:avLst/>
          </a:prstGeom>
          <a:effectLst>
            <a:softEdge rad="12573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en-GB" sz="1600" b="1" i="0" dirty="0">
                <a:solidFill>
                  <a:srgbClr val="616060"/>
                </a:solidFill>
                <a:effectLst/>
                <a:latin typeface="Helvetica, Arial"/>
              </a:rPr>
              <a:t>Proposal overview</a:t>
            </a:r>
            <a:r>
              <a:rPr lang="en-GB" sz="1600" b="0" i="0" dirty="0">
                <a:solidFill>
                  <a:srgbClr val="616060"/>
                </a:solidFill>
                <a:effectLst/>
                <a:latin typeface="Helvetica, Arial"/>
              </a:rPr>
              <a:t>: </a:t>
            </a:r>
            <a:r>
              <a:rPr lang="en-US" sz="1600" b="0" i="0" dirty="0">
                <a:solidFill>
                  <a:srgbClr val="616060"/>
                </a:solidFill>
                <a:effectLst/>
                <a:latin typeface="Helvetica, Arial"/>
              </a:rPr>
              <a:t>This project aims to identify both qualitative and quantitative intraoperative post-repair TOE parameters associated with future recurrent mitral regurgitation (</a:t>
            </a:r>
            <a:r>
              <a:rPr lang="en-US" sz="1600" b="0" i="0" dirty="0" err="1">
                <a:solidFill>
                  <a:srgbClr val="616060"/>
                </a:solidFill>
                <a:effectLst/>
                <a:latin typeface="Helvetica, Arial"/>
              </a:rPr>
              <a:t>rMR</a:t>
            </a:r>
            <a:r>
              <a:rPr lang="en-US" sz="1600" b="0" i="0" dirty="0">
                <a:solidFill>
                  <a:srgbClr val="616060"/>
                </a:solidFill>
                <a:effectLst/>
                <a:latin typeface="Helvetica, Arial"/>
              </a:rPr>
              <a:t>). A retrospective nested case-control (NCC) study will be conducted, focusing on patients who underwent surgical mitral valve repair for primary (degenerative) mitral valve disease. The study will assess the occurrence of </a:t>
            </a:r>
            <a:r>
              <a:rPr lang="en-US" sz="1600" b="0" i="0" dirty="0" err="1">
                <a:solidFill>
                  <a:srgbClr val="616060"/>
                </a:solidFill>
                <a:effectLst/>
                <a:latin typeface="Helvetica, Arial"/>
              </a:rPr>
              <a:t>rMR</a:t>
            </a:r>
            <a:r>
              <a:rPr lang="en-US" sz="1600" b="0" i="0" dirty="0">
                <a:solidFill>
                  <a:srgbClr val="616060"/>
                </a:solidFill>
                <a:effectLst/>
                <a:latin typeface="Helvetica, Arial"/>
              </a:rPr>
              <a:t> during early, mid-, and long-term postoperative follow-up, as identified through follow-up TTE and/or TOE.</a:t>
            </a:r>
            <a:endParaRPr lang="en-GB" sz="1600" b="0" i="0" dirty="0">
              <a:solidFill>
                <a:srgbClr val="616060"/>
              </a:solidFill>
              <a:effectLst/>
              <a:latin typeface="Helvetica, Arial"/>
            </a:endParaRPr>
          </a:p>
          <a:p>
            <a:pPr marL="0" indent="0" algn="just" fontAlgn="base">
              <a:buFont typeface="Arial" panose="020B0604020202020204" pitchFamily="34" charset="0"/>
              <a:buNone/>
            </a:pPr>
            <a:endParaRPr lang="en-US" sz="1600" b="1" dirty="0">
              <a:solidFill>
                <a:srgbClr val="616060"/>
              </a:solidFill>
              <a:latin typeface="Helvetica, Arial"/>
            </a:endParaRPr>
          </a:p>
          <a:p>
            <a:pPr marL="0" indent="0" algn="just">
              <a:buFont typeface="Arial" panose="020B0604020202020204" pitchFamily="34" charset="0"/>
              <a:buNone/>
            </a:pPr>
            <a:endParaRPr lang="en-US" sz="1600" b="1" dirty="0">
              <a:solidFill>
                <a:srgbClr val="616060"/>
              </a:solidFill>
              <a:latin typeface="Helvetica, Arial"/>
            </a:endParaRPr>
          </a:p>
        </p:txBody>
      </p:sp>
      <p:sp>
        <p:nvSpPr>
          <p:cNvPr id="16" name="Rectangle 15">
            <a:extLst>
              <a:ext uri="{FF2B5EF4-FFF2-40B4-BE49-F238E27FC236}">
                <a16:creationId xmlns:a16="http://schemas.microsoft.com/office/drawing/2014/main" id="{2843EC30-7659-686A-C819-158184FAD835}"/>
              </a:ext>
            </a:extLst>
          </p:cNvPr>
          <p:cNvSpPr/>
          <p:nvPr/>
        </p:nvSpPr>
        <p:spPr>
          <a:xfrm>
            <a:off x="914398" y="1984443"/>
            <a:ext cx="10515601" cy="3900780"/>
          </a:xfrm>
          <a:prstGeom prst="rect">
            <a:avLst/>
          </a:prstGeom>
          <a:noFill/>
          <a:ln w="12700">
            <a:solidFill>
              <a:srgbClr val="9CA2A5"/>
            </a:solid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205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dirty="0">
                <a:solidFill>
                  <a:srgbClr val="A90A40"/>
                </a:solidFill>
                <a:latin typeface="Helvetica, Arial"/>
              </a:rPr>
              <a:t>Scientific Update</a:t>
            </a:r>
          </a:p>
        </p:txBody>
      </p:sp>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4" name="Content Placeholder 7">
            <a:extLst>
              <a:ext uri="{FF2B5EF4-FFF2-40B4-BE49-F238E27FC236}">
                <a16:creationId xmlns:a16="http://schemas.microsoft.com/office/drawing/2014/main" id="{7A12B8DA-3E11-F6B9-D377-46CC7DF70EE2}"/>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solidFill>
                  <a:srgbClr val="5D5D5B"/>
                </a:solidFill>
                <a:cs typeface="Calibri"/>
              </a:rPr>
              <a:t>First paper</a:t>
            </a:r>
          </a:p>
          <a:p>
            <a:pPr marL="0" indent="0">
              <a:lnSpc>
                <a:spcPct val="100000"/>
              </a:lnSpc>
              <a:buFont typeface="Arial" panose="020B0604020202020204" pitchFamily="34" charset="0"/>
              <a:buNone/>
            </a:pPr>
            <a:endParaRPr lang="en-US" sz="2400" dirty="0">
              <a:solidFill>
                <a:srgbClr val="5D5D5B"/>
              </a:solidFill>
              <a:ea typeface="Calibri"/>
              <a:cs typeface="Calibri"/>
            </a:endParaRPr>
          </a:p>
          <a:p>
            <a:pPr marL="0" indent="0">
              <a:buFont typeface="Arial" panose="020B0604020202020204" pitchFamily="34" charset="0"/>
              <a:buNone/>
            </a:pPr>
            <a:endParaRPr lang="en-US" sz="2400" dirty="0">
              <a:solidFill>
                <a:srgbClr val="5D5D5B"/>
              </a:solidFill>
            </a:endParaRPr>
          </a:p>
        </p:txBody>
      </p:sp>
      <p:sp>
        <p:nvSpPr>
          <p:cNvPr id="12" name="Content Placeholder 7">
            <a:extLst>
              <a:ext uri="{FF2B5EF4-FFF2-40B4-BE49-F238E27FC236}">
                <a16:creationId xmlns:a16="http://schemas.microsoft.com/office/drawing/2014/main" id="{17B4EC43-4281-C472-EFEF-3D5A537E1CAC}"/>
              </a:ext>
            </a:extLst>
          </p:cNvPr>
          <p:cNvSpPr txBox="1">
            <a:spLocks/>
          </p:cNvSpPr>
          <p:nvPr/>
        </p:nvSpPr>
        <p:spPr>
          <a:xfrm>
            <a:off x="9829800" y="1111935"/>
            <a:ext cx="1524000" cy="3728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a:solidFill>
                  <a:srgbClr val="5D5D5B"/>
                </a:solidFill>
                <a:latin typeface="Helvetica, Arial"/>
                <a:cs typeface="Calibri"/>
              </a:rPr>
              <a:t>Donna de Geest</a:t>
            </a:r>
            <a:endParaRPr lang="en-US" sz="2000">
              <a:solidFill>
                <a:srgbClr val="5D5D5B"/>
              </a:solidFill>
              <a:latin typeface="Helvetica, Arial"/>
              <a:ea typeface="Calibri"/>
              <a:cs typeface="Calibri"/>
            </a:endParaRPr>
          </a:p>
          <a:p>
            <a:pPr marL="0" indent="0" algn="r">
              <a:buFont typeface="Arial" panose="020B0604020202020204" pitchFamily="34" charset="0"/>
              <a:buNone/>
            </a:pPr>
            <a:endParaRPr lang="en-US" sz="2400">
              <a:solidFill>
                <a:srgbClr val="5D5D5B"/>
              </a:solidFill>
              <a:latin typeface="Helvetica, Arial"/>
            </a:endParaRPr>
          </a:p>
        </p:txBody>
      </p:sp>
      <p:pic>
        <p:nvPicPr>
          <p:cNvPr id="14" name="Picture 13">
            <a:extLst>
              <a:ext uri="{FF2B5EF4-FFF2-40B4-BE49-F238E27FC236}">
                <a16:creationId xmlns:a16="http://schemas.microsoft.com/office/drawing/2014/main" id="{AC5F68DF-170C-DA3D-1624-7F50A0110065}"/>
              </a:ext>
            </a:extLst>
          </p:cNvPr>
          <p:cNvPicPr>
            <a:picLocks noChangeAspect="1"/>
          </p:cNvPicPr>
          <p:nvPr/>
        </p:nvPicPr>
        <p:blipFill>
          <a:blip r:embed="rId3" cstate="print">
            <a:extLst>
              <a:ext uri="{28A0092B-C50C-407E-A947-70E740481C1C}">
                <a14:useLocalDpi xmlns:a14="http://schemas.microsoft.com/office/drawing/2010/main" val="0"/>
              </a:ext>
            </a:extLst>
          </a:blip>
          <a:srcRect r="68592"/>
          <a:stretch/>
        </p:blipFill>
        <p:spPr>
          <a:xfrm>
            <a:off x="10542376" y="292100"/>
            <a:ext cx="811423" cy="710833"/>
          </a:xfrm>
          <a:prstGeom prst="rect">
            <a:avLst/>
          </a:prstGeom>
        </p:spPr>
      </p:pic>
      <p:pic>
        <p:nvPicPr>
          <p:cNvPr id="7" name="Picture 6">
            <a:extLst>
              <a:ext uri="{FF2B5EF4-FFF2-40B4-BE49-F238E27FC236}">
                <a16:creationId xmlns:a16="http://schemas.microsoft.com/office/drawing/2014/main" id="{FB08B7B7-CA81-B477-CB0B-07F3EAD23232}"/>
              </a:ext>
            </a:extLst>
          </p:cNvPr>
          <p:cNvPicPr>
            <a:picLocks noChangeAspect="1"/>
          </p:cNvPicPr>
          <p:nvPr/>
        </p:nvPicPr>
        <p:blipFill>
          <a:blip r:embed="rId4"/>
          <a:stretch>
            <a:fillRect/>
          </a:stretch>
        </p:blipFill>
        <p:spPr>
          <a:xfrm>
            <a:off x="838200" y="1581217"/>
            <a:ext cx="8055634" cy="3461482"/>
          </a:xfrm>
          <a:prstGeom prst="rect">
            <a:avLst/>
          </a:prstGeom>
        </p:spPr>
      </p:pic>
    </p:spTree>
    <p:extLst>
      <p:ext uri="{BB962C8B-B14F-4D97-AF65-F5344CB8AC3E}">
        <p14:creationId xmlns:p14="http://schemas.microsoft.com/office/powerpoint/2010/main" val="2428382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a:solidFill>
                  <a:srgbClr val="A90A40"/>
                </a:solidFill>
                <a:latin typeface="Helvetica, Arial"/>
              </a:rPr>
              <a:t>Financial update</a:t>
            </a:r>
          </a:p>
        </p:txBody>
      </p:sp>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p:txBody>
          <a:bodyPr>
            <a:normAutofit/>
          </a:bodyPr>
          <a:lstStyle/>
          <a:p>
            <a:pPr marL="0" indent="0">
              <a:lnSpc>
                <a:spcPct val="100000"/>
              </a:lnSpc>
              <a:buNone/>
            </a:pPr>
            <a:endParaRPr lang="en-US" sz="2400" dirty="0">
              <a:solidFill>
                <a:srgbClr val="5D5D5B"/>
              </a:solidFill>
              <a:ea typeface="Calibri"/>
              <a:cs typeface="Calibri"/>
            </a:endParaRPr>
          </a:p>
        </p:txBody>
      </p:sp>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10" name="Content Placeholder 7">
            <a:extLst>
              <a:ext uri="{FF2B5EF4-FFF2-40B4-BE49-F238E27FC236}">
                <a16:creationId xmlns:a16="http://schemas.microsoft.com/office/drawing/2014/main" id="{D63EEF6B-1080-A231-0D33-550D81DE594A}"/>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cs typeface="Calibri"/>
            </a:endParaRP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sp>
        <p:nvSpPr>
          <p:cNvPr id="11" name="Content Placeholder 7">
            <a:extLst>
              <a:ext uri="{FF2B5EF4-FFF2-40B4-BE49-F238E27FC236}">
                <a16:creationId xmlns:a16="http://schemas.microsoft.com/office/drawing/2014/main" id="{D077DAFD-9DF2-D730-E6E9-912F7C7BFE6D}"/>
              </a:ext>
            </a:extLst>
          </p:cNvPr>
          <p:cNvSpPr txBox="1">
            <a:spLocks/>
          </p:cNvSpPr>
          <p:nvPr/>
        </p:nvSpPr>
        <p:spPr>
          <a:xfrm>
            <a:off x="9144001" y="1111935"/>
            <a:ext cx="2209800" cy="505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200">
                <a:solidFill>
                  <a:srgbClr val="5D5D5B"/>
                </a:solidFill>
                <a:latin typeface="Helvetica, Arial"/>
                <a:ea typeface="Calibri"/>
                <a:cs typeface="Calibri"/>
              </a:rPr>
              <a:t>Evaldas Girdauskas</a:t>
            </a:r>
            <a:br>
              <a:rPr lang="en-US" sz="1200">
                <a:solidFill>
                  <a:srgbClr val="5D5D5B"/>
                </a:solidFill>
                <a:latin typeface="Helvetica, Arial"/>
                <a:ea typeface="Calibri"/>
                <a:cs typeface="Calibri"/>
              </a:rPr>
            </a:br>
            <a:r>
              <a:rPr lang="en-US" sz="1200">
                <a:solidFill>
                  <a:srgbClr val="5D5D5B"/>
                </a:solidFill>
                <a:latin typeface="Helvetica, Arial"/>
                <a:ea typeface="Calibri"/>
                <a:cs typeface="Calibri"/>
              </a:rPr>
              <a:t>Kevin Veen</a:t>
            </a:r>
          </a:p>
          <a:p>
            <a:pPr marL="0" indent="0" algn="r">
              <a:buFont typeface="Arial" panose="020B0604020202020204" pitchFamily="34" charset="0"/>
              <a:buNone/>
            </a:pPr>
            <a:endParaRPr lang="en-US" sz="1600">
              <a:solidFill>
                <a:srgbClr val="5D5D5B"/>
              </a:solidFill>
            </a:endParaRPr>
          </a:p>
        </p:txBody>
      </p:sp>
      <p:pic>
        <p:nvPicPr>
          <p:cNvPr id="12" name="Picture 11">
            <a:extLst>
              <a:ext uri="{FF2B5EF4-FFF2-40B4-BE49-F238E27FC236}">
                <a16:creationId xmlns:a16="http://schemas.microsoft.com/office/drawing/2014/main" id="{BD9E2BC8-A187-5B18-1D3A-6516D4B1915D}"/>
              </a:ext>
            </a:extLst>
          </p:cNvPr>
          <p:cNvPicPr>
            <a:picLocks noChangeAspect="1"/>
          </p:cNvPicPr>
          <p:nvPr/>
        </p:nvPicPr>
        <p:blipFill>
          <a:blip r:embed="rId3" cstate="print">
            <a:extLst>
              <a:ext uri="{28A0092B-C50C-407E-A947-70E740481C1C}">
                <a14:useLocalDpi xmlns:a14="http://schemas.microsoft.com/office/drawing/2010/main" val="0"/>
              </a:ext>
            </a:extLst>
          </a:blip>
          <a:srcRect r="68592"/>
          <a:stretch/>
        </p:blipFill>
        <p:spPr>
          <a:xfrm>
            <a:off x="10542376" y="292100"/>
            <a:ext cx="811423" cy="710833"/>
          </a:xfrm>
          <a:prstGeom prst="rect">
            <a:avLst/>
          </a:prstGeom>
        </p:spPr>
      </p:pic>
      <p:pic>
        <p:nvPicPr>
          <p:cNvPr id="3" name="Content Placeholder 4" descr="A hand holding a glowing heart&#10;&#10;AI-generated content may be incorrect.">
            <a:extLst>
              <a:ext uri="{FF2B5EF4-FFF2-40B4-BE49-F238E27FC236}">
                <a16:creationId xmlns:a16="http://schemas.microsoft.com/office/drawing/2014/main" id="{149013E1-B9FC-582C-1E33-8E1A2437D199}"/>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r="87248"/>
          <a:stretch/>
        </p:blipFill>
        <p:spPr>
          <a:xfrm>
            <a:off x="0" y="1610205"/>
            <a:ext cx="1378857" cy="5274373"/>
          </a:xfrm>
          <a:prstGeom prst="rect">
            <a:avLst/>
          </a:prstGeom>
        </p:spPr>
      </p:pic>
      <p:pic>
        <p:nvPicPr>
          <p:cNvPr id="4" name="Content Placeholder 4" descr="A hand holding a glowing heart&#10;&#10;AI-generated content may be incorrect.">
            <a:extLst>
              <a:ext uri="{FF2B5EF4-FFF2-40B4-BE49-F238E27FC236}">
                <a16:creationId xmlns:a16="http://schemas.microsoft.com/office/drawing/2014/main" id="{29608678-DE03-C56A-89CC-C99984B7AC45}"/>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378857" y="1610205"/>
            <a:ext cx="10813143" cy="5274373"/>
          </a:xfrm>
          <a:prstGeom prst="rect">
            <a:avLst/>
          </a:prstGeom>
        </p:spPr>
      </p:pic>
    </p:spTree>
    <p:extLst>
      <p:ext uri="{BB962C8B-B14F-4D97-AF65-F5344CB8AC3E}">
        <p14:creationId xmlns:p14="http://schemas.microsoft.com/office/powerpoint/2010/main" val="3016317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9BAC-A0A5-17A3-9736-6297FB603EB0}"/>
              </a:ext>
            </a:extLst>
          </p:cNvPr>
          <p:cNvSpPr>
            <a:spLocks noGrp="1"/>
          </p:cNvSpPr>
          <p:nvPr>
            <p:ph type="title"/>
          </p:nvPr>
        </p:nvSpPr>
        <p:spPr/>
        <p:txBody>
          <a:bodyPr/>
          <a:lstStyle/>
          <a:p>
            <a:endParaRPr lang="en-US"/>
          </a:p>
        </p:txBody>
      </p:sp>
      <p:pic>
        <p:nvPicPr>
          <p:cNvPr id="5" name="Content Placeholder 4" descr="A hand holding a glowing heart&#10;&#10;AI-generated content may be incorrect.">
            <a:extLst>
              <a:ext uri="{FF2B5EF4-FFF2-40B4-BE49-F238E27FC236}">
                <a16:creationId xmlns:a16="http://schemas.microsoft.com/office/drawing/2014/main" id="{C45912E1-2A58-9811-ED96-6B81F6EFF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0283"/>
            <a:ext cx="12192000" cy="6847717"/>
          </a:xfrm>
        </p:spPr>
      </p:pic>
      <p:pic>
        <p:nvPicPr>
          <p:cNvPr id="6" name="Picture 5" descr="A red and white background&#10;&#10;AI-generated content may be incorrect.">
            <a:extLst>
              <a:ext uri="{FF2B5EF4-FFF2-40B4-BE49-F238E27FC236}">
                <a16:creationId xmlns:a16="http://schemas.microsoft.com/office/drawing/2014/main" id="{8A5904FF-C386-8554-B57D-1DF3FBD3F4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7" b="99030" l="8128" r="99177">
                        <a14:foregroundMark x1="27154" y1="24248" x2="93724" y2="91030"/>
                        <a14:foregroundMark x1="2984" y1="0" x2="18441" y2="15507"/>
                        <a14:foregroundMark x1="93724" y1="91030" x2="97737" y2="1818"/>
                        <a14:foregroundMark x1="97737" y1="1818" x2="13374" y2="687"/>
                        <a14:foregroundMark x1="13374" y1="687" x2="20885" y2="687"/>
                        <a14:foregroundMark x1="8333" y1="1939" x2="97737" y2="90020"/>
                        <a14:foregroundMark x1="93724" y1="92485" x2="95576" y2="93212"/>
                        <a14:foregroundMark x1="99177" y1="95677" x2="98067" y2="99699"/>
                        <a14:foregroundMark x1="25263" y1="24431" x2="26337" y2="24364"/>
                        <a14:foregroundMark x1="25514" y1="24364" x2="26543" y2="24242"/>
                        <a14:foregroundMark x1="25514" y1="24242" x2="26646" y2="24242"/>
                        <a14:foregroundMark x1="25571" y1="24242" x2="26646" y2="24242"/>
                        <a14:foregroundMark x1="25635" y1="24202" x2="27160" y2="24202"/>
                        <a14:backgroundMark x1="14609" y1="13939" x2="26320" y2="23622"/>
                        <a14:backgroundMark x1="96399" y1="98667" x2="99588" y2="98667"/>
                        <a14:backgroundMark x1="20782" y1="23798" x2="21193" y2="23919"/>
                        <a14:backgroundMark x1="19959" y1="24000" x2="20782" y2="24000"/>
                        <a14:backgroundMark x1="20576" y1="23838" x2="25412" y2="23919"/>
                        <a14:backgroundMark x1="24383" y1="23960" x2="26029" y2="23960"/>
                        <a14:backgroundMark x1="98251" y1="99273" x2="97119" y2="98505"/>
                        <a14:backgroundMark x1="98045" y1="99677" x2="97840" y2="99354"/>
                        <a14:backgroundMark x1="97325" y1="99636" x2="96605" y2="98384"/>
                        <a14:backgroundMark x1="98251" y1="99838" x2="96708" y2="98384"/>
                        <a14:backgroundMark x1="98354" y1="99434" x2="98354" y2="99313"/>
                        <a14:backgroundMark x1="98251" y1="99232" x2="99588" y2="99313"/>
                        <a14:backgroundMark x1="97737" y1="99960" x2="97634" y2="99960"/>
                        <a14:backgroundMark x1="99383" y1="99919" x2="97222" y2="99960"/>
                        <a14:backgroundMark x1="97840" y1="99152" x2="98868" y2="98707"/>
                        <a14:backgroundMark x1="97737" y1="98747" x2="98251" y2="98626"/>
                        <a14:backgroundMark x1="97531" y1="98343" x2="97840" y2="99596"/>
                        <a14:backgroundMark x1="97119" y1="98182" x2="98765" y2="98626"/>
                        <a14:backgroundMark x1="98045" y1="99192" x2="99794" y2="98990"/>
                        <a14:backgroundMark x1="99074" y1="99717" x2="97531" y2="99556"/>
                      </a14:backgroundRemoval>
                    </a14:imgEffect>
                  </a14:imgLayer>
                </a14:imgProps>
              </a:ext>
              <a:ext uri="{28A0092B-C50C-407E-A947-70E740481C1C}">
                <a14:useLocalDpi xmlns:a14="http://schemas.microsoft.com/office/drawing/2010/main" val="0"/>
              </a:ext>
            </a:extLst>
          </a:blip>
          <a:stretch>
            <a:fillRect/>
          </a:stretch>
        </p:blipFill>
        <p:spPr>
          <a:xfrm rot="16200000">
            <a:off x="5084932" y="-5059301"/>
            <a:ext cx="2256432" cy="12389645"/>
          </a:xfrm>
          <a:prstGeom prst="rect">
            <a:avLst/>
          </a:prstGeom>
        </p:spPr>
      </p:pic>
      <p:pic>
        <p:nvPicPr>
          <p:cNvPr id="7" name="Picture 6" descr="A red and white background&#10;&#10;AI-generated content may be incorrect.">
            <a:extLst>
              <a:ext uri="{FF2B5EF4-FFF2-40B4-BE49-F238E27FC236}">
                <a16:creationId xmlns:a16="http://schemas.microsoft.com/office/drawing/2014/main" id="{C720854E-B293-3428-DD85-FD2D1C94949C}"/>
              </a:ext>
            </a:extLst>
          </p:cNvPr>
          <p:cNvPicPr>
            <a:picLocks noChangeAspect="1"/>
          </p:cNvPicPr>
          <p:nvPr/>
        </p:nvPicPr>
        <p:blipFill>
          <a:blip r:embed="rId5"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89737" b="96033"/>
          <a:stretch/>
        </p:blipFill>
        <p:spPr>
          <a:xfrm rot="16200000">
            <a:off x="2735641" y="1982174"/>
            <a:ext cx="276460" cy="272058"/>
          </a:xfrm>
          <a:prstGeom prst="rect">
            <a:avLst/>
          </a:prstGeom>
        </p:spPr>
      </p:pic>
      <p:pic>
        <p:nvPicPr>
          <p:cNvPr id="8" name="Content Placeholder 4" descr="A hand holding a glowing heart&#10;&#10;AI-generated content may be incorrect.">
            <a:extLst>
              <a:ext uri="{FF2B5EF4-FFF2-40B4-BE49-F238E27FC236}">
                <a16:creationId xmlns:a16="http://schemas.microsoft.com/office/drawing/2014/main" id="{A101B5A6-B0AA-9FCE-1274-E307EDA940D2}"/>
              </a:ext>
            </a:extLst>
          </p:cNvPr>
          <p:cNvPicPr>
            <a:picLocks noChangeAspect="1"/>
          </p:cNvPicPr>
          <p:nvPr/>
        </p:nvPicPr>
        <p:blipFill>
          <a:blip r:embed="rId2">
            <a:extLst>
              <a:ext uri="{28A0092B-C50C-407E-A947-70E740481C1C}">
                <a14:useLocalDpi xmlns:a14="http://schemas.microsoft.com/office/drawing/2010/main" val="0"/>
              </a:ext>
            </a:extLst>
          </a:blip>
          <a:srcRect r="94375" b="98560"/>
          <a:stretch/>
        </p:blipFill>
        <p:spPr>
          <a:xfrm rot="20991402">
            <a:off x="-236854" y="1939762"/>
            <a:ext cx="3273185" cy="55764"/>
          </a:xfrm>
          <a:prstGeom prst="rect">
            <a:avLst/>
          </a:prstGeom>
        </p:spPr>
      </p:pic>
      <p:sp>
        <p:nvSpPr>
          <p:cNvPr id="9" name="TextBox 8">
            <a:extLst>
              <a:ext uri="{FF2B5EF4-FFF2-40B4-BE49-F238E27FC236}">
                <a16:creationId xmlns:a16="http://schemas.microsoft.com/office/drawing/2014/main" id="{E651C654-91C6-4C90-B02D-21842D35719A}"/>
              </a:ext>
            </a:extLst>
          </p:cNvPr>
          <p:cNvSpPr txBox="1"/>
          <p:nvPr/>
        </p:nvSpPr>
        <p:spPr>
          <a:xfrm>
            <a:off x="407324" y="3692254"/>
            <a:ext cx="618397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cs typeface="Calibri"/>
              </a:rPr>
              <a:t>Carlijn van der Ven, MSc	</a:t>
            </a:r>
            <a:br>
              <a:rPr lang="en-US" sz="1600" b="1">
                <a:solidFill>
                  <a:schemeClr val="bg1"/>
                </a:solidFill>
                <a:cs typeface="Calibri"/>
              </a:rPr>
            </a:br>
            <a:r>
              <a:rPr lang="en-US" sz="1600" b="1">
                <a:solidFill>
                  <a:schemeClr val="bg1"/>
                </a:solidFill>
                <a:cs typeface="Calibri"/>
                <a:hlinkClick r:id="rId6"/>
              </a:rPr>
              <a:t>Aorticvalvedatabase@heartvalvesociety.org</a:t>
            </a:r>
            <a:endParaRPr lang="en-US" sz="1600" b="1">
              <a:solidFill>
                <a:schemeClr val="bg1"/>
              </a:solidFill>
              <a:cs typeface="Calibri"/>
            </a:endParaRPr>
          </a:p>
          <a:p>
            <a:endParaRPr lang="en-US" sz="1600" b="1">
              <a:solidFill>
                <a:schemeClr val="bg1"/>
              </a:solidFill>
              <a:cs typeface="Calibri"/>
            </a:endParaRPr>
          </a:p>
          <a:p>
            <a:r>
              <a:rPr lang="en-US" sz="1600" b="1">
                <a:solidFill>
                  <a:schemeClr val="bg1"/>
                </a:solidFill>
                <a:cs typeface="Calibri"/>
              </a:rPr>
              <a:t>Donna de Geest, MSc		</a:t>
            </a:r>
            <a:br>
              <a:rPr lang="en-US" sz="1600" b="1">
                <a:solidFill>
                  <a:schemeClr val="bg1"/>
                </a:solidFill>
                <a:cs typeface="Calibri"/>
              </a:rPr>
            </a:br>
            <a:r>
              <a:rPr lang="en-US" sz="1600" b="1">
                <a:solidFill>
                  <a:schemeClr val="bg1"/>
                </a:solidFill>
                <a:cs typeface="Calibri"/>
                <a:hlinkClick r:id="rId7"/>
              </a:rPr>
              <a:t>Mitralvalvedatabase@heartvalvesociety.org</a:t>
            </a:r>
            <a:endParaRPr lang="en-US" sz="1600" b="1">
              <a:solidFill>
                <a:schemeClr val="bg1"/>
              </a:solidFill>
              <a:cs typeface="Calibri"/>
            </a:endParaRPr>
          </a:p>
          <a:p>
            <a:endParaRPr lang="en-US" sz="1600" b="1">
              <a:solidFill>
                <a:schemeClr val="bg1"/>
              </a:solidFill>
              <a:cs typeface="Calibri"/>
            </a:endParaRPr>
          </a:p>
          <a:p>
            <a:r>
              <a:rPr lang="en-US" sz="1600" b="1">
                <a:solidFill>
                  <a:schemeClr val="bg1"/>
                </a:solidFill>
                <a:cs typeface="Calibri"/>
              </a:rPr>
              <a:t>Reda </a:t>
            </a:r>
            <a:r>
              <a:rPr lang="en-US" sz="1600" b="1" err="1">
                <a:solidFill>
                  <a:schemeClr val="bg1"/>
                </a:solidFill>
                <a:cs typeface="Calibri"/>
              </a:rPr>
              <a:t>Rhellab</a:t>
            </a:r>
            <a:r>
              <a:rPr lang="en-US" sz="1600" b="1">
                <a:solidFill>
                  <a:schemeClr val="bg1"/>
                </a:solidFill>
                <a:cs typeface="Calibri"/>
              </a:rPr>
              <a:t> , MSc 		</a:t>
            </a:r>
            <a:br>
              <a:rPr lang="en-US" sz="1600" b="1">
                <a:solidFill>
                  <a:schemeClr val="bg1"/>
                </a:solidFill>
                <a:cs typeface="Calibri"/>
              </a:rPr>
            </a:br>
            <a:r>
              <a:rPr lang="en-US" sz="1600" b="1">
                <a:solidFill>
                  <a:schemeClr val="bg1"/>
                </a:solidFill>
                <a:cs typeface="Calibri"/>
              </a:rPr>
              <a:t>r.rhellab@erasmusmc.org</a:t>
            </a:r>
          </a:p>
          <a:p>
            <a:endParaRPr lang="en-US" sz="1600" b="1">
              <a:solidFill>
                <a:schemeClr val="bg1"/>
              </a:solidFill>
              <a:cs typeface="Calibri"/>
            </a:endParaRPr>
          </a:p>
        </p:txBody>
      </p:sp>
      <p:pic>
        <p:nvPicPr>
          <p:cNvPr id="10" name="Picture 9" descr="A logo on a black background&#10;&#10;AI-generated content may be incorrect.">
            <a:extLst>
              <a:ext uri="{FF2B5EF4-FFF2-40B4-BE49-F238E27FC236}">
                <a16:creationId xmlns:a16="http://schemas.microsoft.com/office/drawing/2014/main" id="{05FF76C6-42BA-4B2F-23CC-0F523A40D0FC}"/>
              </a:ext>
            </a:extLst>
          </p:cNvPr>
          <p:cNvPicPr>
            <a:picLocks noChangeAspect="1"/>
          </p:cNvPicPr>
          <p:nvPr/>
        </p:nvPicPr>
        <p:blipFill>
          <a:blip r:embed="rId8">
            <a:biLevel thresh="25000"/>
            <a:extLst>
              <a:ext uri="{BEBA8EAE-BF5A-486C-A8C5-ECC9F3942E4B}">
                <a14:imgProps xmlns:a14="http://schemas.microsoft.com/office/drawing/2010/main">
                  <a14:imgLayer r:embed="rId9">
                    <a14:imgEffect>
                      <a14:sharpenSoften amount="22000"/>
                    </a14:imgEffect>
                    <a14:imgEffect>
                      <a14:saturation sat="0"/>
                    </a14:imgEffect>
                    <a14:imgEffect>
                      <a14:brightnessContrast contrast="-100000"/>
                    </a14:imgEffect>
                  </a14:imgLayer>
                </a14:imgProps>
              </a:ext>
              <a:ext uri="{28A0092B-C50C-407E-A947-70E740481C1C}">
                <a14:useLocalDpi xmlns:a14="http://schemas.microsoft.com/office/drawing/2010/main" val="0"/>
              </a:ext>
            </a:extLst>
          </a:blip>
          <a:srcRect t="26518" b="30815"/>
          <a:stretch/>
        </p:blipFill>
        <p:spPr>
          <a:xfrm>
            <a:off x="219062" y="116098"/>
            <a:ext cx="4919468" cy="1181866"/>
          </a:xfrm>
          <a:prstGeom prst="rect">
            <a:avLst/>
          </a:prstGeom>
        </p:spPr>
      </p:pic>
      <p:sp>
        <p:nvSpPr>
          <p:cNvPr id="3" name="TextBox 2">
            <a:extLst>
              <a:ext uri="{FF2B5EF4-FFF2-40B4-BE49-F238E27FC236}">
                <a16:creationId xmlns:a16="http://schemas.microsoft.com/office/drawing/2014/main" id="{B517BEB3-237A-724E-6C02-79EFF0F3189A}"/>
              </a:ext>
            </a:extLst>
          </p:cNvPr>
          <p:cNvSpPr txBox="1"/>
          <p:nvPr/>
        </p:nvSpPr>
        <p:spPr>
          <a:xfrm>
            <a:off x="262062" y="2762792"/>
            <a:ext cx="48334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cs typeface="Calibri"/>
              </a:rPr>
              <a:t>Thank you for your attention</a:t>
            </a:r>
          </a:p>
        </p:txBody>
      </p:sp>
    </p:spTree>
    <p:extLst>
      <p:ext uri="{BB962C8B-B14F-4D97-AF65-F5344CB8AC3E}">
        <p14:creationId xmlns:p14="http://schemas.microsoft.com/office/powerpoint/2010/main" val="3186114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a:solidFill>
                  <a:srgbClr val="A90A40"/>
                </a:solidFill>
                <a:latin typeface="Helvetica, Arial"/>
              </a:rPr>
              <a:t>Scientific update</a:t>
            </a:r>
          </a:p>
        </p:txBody>
      </p:sp>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a:xfrm>
            <a:off x="914400" y="2246627"/>
            <a:ext cx="10439399" cy="388804"/>
          </a:xfrm>
          <a:scene3d>
            <a:camera prst="orthographicFront"/>
            <a:lightRig rig="threePt" dir="t"/>
          </a:scene3d>
          <a:sp3d>
            <a:contourClr>
              <a:schemeClr val="tx1"/>
            </a:contourClr>
          </a:sp3d>
        </p:spPr>
        <p:txBody>
          <a:bodyPr>
            <a:normAutofit/>
          </a:bodyPr>
          <a:lstStyle/>
          <a:p>
            <a:pPr marL="0" indent="0">
              <a:buNone/>
            </a:pPr>
            <a:r>
              <a:rPr lang="en-US" sz="1600" b="1">
                <a:solidFill>
                  <a:srgbClr val="616060"/>
                </a:solidFill>
                <a:latin typeface="Helvetica, Arial"/>
              </a:rPr>
              <a:t>#1 Clinical and Echocardiographic Results of Mitral Valve Repair for Secondary Mitral Valve Regurgitation</a:t>
            </a:r>
            <a:endParaRPr lang="en-US" sz="1600">
              <a:solidFill>
                <a:srgbClr val="616060"/>
              </a:solidFill>
              <a:latin typeface="Helvetica, Arial"/>
            </a:endParaRPr>
          </a:p>
          <a:p>
            <a:pPr marL="0" indent="0" fontAlgn="base">
              <a:buNone/>
            </a:pPr>
            <a:endParaRPr lang="en-US" sz="2400" b="1">
              <a:solidFill>
                <a:srgbClr val="616060"/>
              </a:solidFill>
              <a:latin typeface="Helvetica, Arial"/>
            </a:endParaRPr>
          </a:p>
          <a:p>
            <a:pPr marL="0" indent="0">
              <a:buNone/>
            </a:pPr>
            <a:endParaRPr lang="en-US" sz="2400" b="1">
              <a:solidFill>
                <a:srgbClr val="616060"/>
              </a:solidFill>
              <a:latin typeface="Helvetica, Arial"/>
            </a:endParaRPr>
          </a:p>
        </p:txBody>
      </p:sp>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4" name="Content Placeholder 7">
            <a:extLst>
              <a:ext uri="{FF2B5EF4-FFF2-40B4-BE49-F238E27FC236}">
                <a16:creationId xmlns:a16="http://schemas.microsoft.com/office/drawing/2014/main" id="{7A12B8DA-3E11-F6B9-D377-46CC7DF70EE2}"/>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a:solidFill>
                  <a:srgbClr val="5D5D5B"/>
                </a:solidFill>
                <a:cs typeface="Calibri"/>
              </a:rPr>
              <a:t>Project 1</a:t>
            </a:r>
          </a:p>
        </p:txBody>
      </p:sp>
      <p:sp>
        <p:nvSpPr>
          <p:cNvPr id="11" name="Content Placeholder 7">
            <a:extLst>
              <a:ext uri="{FF2B5EF4-FFF2-40B4-BE49-F238E27FC236}">
                <a16:creationId xmlns:a16="http://schemas.microsoft.com/office/drawing/2014/main" id="{5F71FB1C-E18C-2B8E-0474-8CE4EA15BA4A}"/>
              </a:ext>
            </a:extLst>
          </p:cNvPr>
          <p:cNvSpPr txBox="1">
            <a:spLocks/>
          </p:cNvSpPr>
          <p:nvPr/>
        </p:nvSpPr>
        <p:spPr>
          <a:xfrm>
            <a:off x="9829800" y="1111935"/>
            <a:ext cx="1524000" cy="3728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a:solidFill>
                  <a:srgbClr val="5D5D5B"/>
                </a:solidFill>
                <a:cs typeface="Calibri"/>
              </a:rPr>
              <a:t>Donna de Geest</a:t>
            </a:r>
            <a:endParaRPr lang="en-US" sz="2000">
              <a:solidFill>
                <a:srgbClr val="5D5D5B"/>
              </a:solidFill>
              <a:ea typeface="Calibri"/>
              <a:cs typeface="Calibri"/>
            </a:endParaRPr>
          </a:p>
          <a:p>
            <a:pPr marL="0" indent="0" algn="r">
              <a:buFont typeface="Arial" panose="020B0604020202020204" pitchFamily="34" charset="0"/>
              <a:buNone/>
            </a:pPr>
            <a:endParaRPr lang="en-US" sz="2400">
              <a:solidFill>
                <a:srgbClr val="5D5D5B"/>
              </a:solidFill>
            </a:endParaRPr>
          </a:p>
        </p:txBody>
      </p:sp>
      <p:pic>
        <p:nvPicPr>
          <p:cNvPr id="12" name="Picture 11">
            <a:extLst>
              <a:ext uri="{FF2B5EF4-FFF2-40B4-BE49-F238E27FC236}">
                <a16:creationId xmlns:a16="http://schemas.microsoft.com/office/drawing/2014/main" id="{E00ACC70-CB07-8EDF-7BD3-096346F83F1E}"/>
              </a:ext>
            </a:extLst>
          </p:cNvPr>
          <p:cNvPicPr>
            <a:picLocks noChangeAspect="1"/>
          </p:cNvPicPr>
          <p:nvPr/>
        </p:nvPicPr>
        <p:blipFill>
          <a:blip r:embed="rId2" cstate="print">
            <a:extLst>
              <a:ext uri="{28A0092B-C50C-407E-A947-70E740481C1C}">
                <a14:useLocalDpi xmlns:a14="http://schemas.microsoft.com/office/drawing/2010/main" val="0"/>
              </a:ext>
            </a:extLst>
          </a:blip>
          <a:srcRect r="68592"/>
          <a:stretch/>
        </p:blipFill>
        <p:spPr>
          <a:xfrm>
            <a:off x="10542376" y="292100"/>
            <a:ext cx="811423" cy="710833"/>
          </a:xfrm>
          <a:prstGeom prst="rect">
            <a:avLst/>
          </a:prstGeom>
        </p:spPr>
      </p:pic>
      <p:sp>
        <p:nvSpPr>
          <p:cNvPr id="9" name="Content Placeholder 7">
            <a:extLst>
              <a:ext uri="{FF2B5EF4-FFF2-40B4-BE49-F238E27FC236}">
                <a16:creationId xmlns:a16="http://schemas.microsoft.com/office/drawing/2014/main" id="{C50A3D72-1280-3D1E-588F-24A2342168D1}"/>
              </a:ext>
            </a:extLst>
          </p:cNvPr>
          <p:cNvSpPr txBox="1">
            <a:spLocks/>
          </p:cNvSpPr>
          <p:nvPr/>
        </p:nvSpPr>
        <p:spPr>
          <a:xfrm>
            <a:off x="8064230" y="3088532"/>
            <a:ext cx="3289569" cy="29040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en-GB" sz="1600" b="1" i="0" dirty="0">
                <a:solidFill>
                  <a:srgbClr val="616060"/>
                </a:solidFill>
                <a:effectLst/>
                <a:latin typeface="Helvetica, Arial"/>
              </a:rPr>
              <a:t>Inclusion period: </a:t>
            </a:r>
            <a:r>
              <a:rPr lang="en-GB" sz="1600" i="0" dirty="0">
                <a:solidFill>
                  <a:srgbClr val="616060"/>
                </a:solidFill>
                <a:effectLst/>
                <a:latin typeface="Helvetica, Arial"/>
              </a:rPr>
              <a:t>01-10-2024 until 30-09-2025 (with follow-up until 2026).</a:t>
            </a:r>
            <a:endParaRPr lang="en-GB" sz="1600" b="1" i="0" dirty="0">
              <a:solidFill>
                <a:srgbClr val="616060"/>
              </a:solidFill>
              <a:effectLst/>
              <a:latin typeface="Helvetica, Arial"/>
            </a:endParaRPr>
          </a:p>
          <a:p>
            <a:pPr marL="0" indent="0" algn="just" fontAlgn="base">
              <a:buNone/>
            </a:pPr>
            <a:r>
              <a:rPr lang="en-GB" sz="1600" b="1" i="0" dirty="0">
                <a:solidFill>
                  <a:srgbClr val="616060"/>
                </a:solidFill>
                <a:effectLst/>
                <a:latin typeface="Helvetica, Arial"/>
              </a:rPr>
              <a:t>Initiator: </a:t>
            </a:r>
            <a:r>
              <a:rPr lang="en-GB" sz="1600" i="0" dirty="0">
                <a:solidFill>
                  <a:srgbClr val="616060"/>
                </a:solidFill>
                <a:effectLst/>
                <a:latin typeface="Helvetica, Arial"/>
              </a:rPr>
              <a:t>Anton </a:t>
            </a:r>
            <a:r>
              <a:rPr lang="en-GB" sz="1600" i="0" dirty="0" err="1">
                <a:solidFill>
                  <a:srgbClr val="616060"/>
                </a:solidFill>
                <a:effectLst/>
                <a:latin typeface="Helvetica, Arial"/>
              </a:rPr>
              <a:t>Tomšič</a:t>
            </a:r>
            <a:r>
              <a:rPr lang="en-GB" sz="1600" i="0" dirty="0">
                <a:solidFill>
                  <a:srgbClr val="616060"/>
                </a:solidFill>
                <a:effectLst/>
                <a:latin typeface="Helvetica, Arial"/>
              </a:rPr>
              <a:t>, MD, PhD (PI: Prof. Evaldas Girdauskas, MD, PhD) from Augsburg University hospital.</a:t>
            </a:r>
            <a:endParaRPr lang="en-GB" sz="1600" b="1" i="0" dirty="0">
              <a:solidFill>
                <a:srgbClr val="616060"/>
              </a:solidFill>
              <a:effectLst/>
              <a:latin typeface="Helvetica, Arial"/>
            </a:endParaRPr>
          </a:p>
          <a:p>
            <a:pPr marL="0" indent="0" algn="just" fontAlgn="base">
              <a:buNone/>
            </a:pPr>
            <a:r>
              <a:rPr lang="en-GB" sz="1600" b="1" i="0" dirty="0">
                <a:solidFill>
                  <a:srgbClr val="616060"/>
                </a:solidFill>
                <a:effectLst/>
                <a:latin typeface="Helvetica, Arial"/>
              </a:rPr>
              <a:t>Status: </a:t>
            </a:r>
            <a:r>
              <a:rPr lang="en-GB" sz="1600" i="0" dirty="0">
                <a:solidFill>
                  <a:srgbClr val="616060"/>
                </a:solidFill>
                <a:effectLst/>
                <a:latin typeface="Helvetica, Arial"/>
              </a:rPr>
              <a:t>Proposal is approved; centres are recruited.</a:t>
            </a:r>
          </a:p>
          <a:p>
            <a:pPr marL="0" indent="0" algn="just" fontAlgn="base">
              <a:buFont typeface="Arial" panose="020B0604020202020204" pitchFamily="34" charset="0"/>
              <a:buNone/>
            </a:pPr>
            <a:endParaRPr lang="en-US" sz="1600" b="1" dirty="0">
              <a:solidFill>
                <a:srgbClr val="616060"/>
              </a:solidFill>
              <a:latin typeface="Helvetica, Arial"/>
            </a:endParaRPr>
          </a:p>
          <a:p>
            <a:pPr marL="0" indent="0" algn="just">
              <a:buFont typeface="Arial" panose="020B0604020202020204" pitchFamily="34" charset="0"/>
              <a:buNone/>
            </a:pPr>
            <a:endParaRPr lang="en-US" sz="1600" b="1" dirty="0">
              <a:solidFill>
                <a:srgbClr val="616060"/>
              </a:solidFill>
              <a:latin typeface="Helvetica, Arial"/>
            </a:endParaRPr>
          </a:p>
        </p:txBody>
      </p:sp>
      <p:sp>
        <p:nvSpPr>
          <p:cNvPr id="6" name="Content Placeholder 7">
            <a:extLst>
              <a:ext uri="{FF2B5EF4-FFF2-40B4-BE49-F238E27FC236}">
                <a16:creationId xmlns:a16="http://schemas.microsoft.com/office/drawing/2014/main" id="{7231DE76-2000-8FC6-F8CC-76808A80D316}"/>
              </a:ext>
            </a:extLst>
          </p:cNvPr>
          <p:cNvSpPr txBox="1">
            <a:spLocks/>
          </p:cNvSpPr>
          <p:nvPr/>
        </p:nvSpPr>
        <p:spPr>
          <a:xfrm>
            <a:off x="914399" y="3088532"/>
            <a:ext cx="6780180" cy="2796691"/>
          </a:xfrm>
          <a:prstGeom prst="rect">
            <a:avLst/>
          </a:prstGeom>
          <a:effectLst>
            <a:softEdge rad="12573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en-GB" sz="1600" b="1" i="0" dirty="0">
                <a:solidFill>
                  <a:srgbClr val="616060"/>
                </a:solidFill>
                <a:effectLst/>
                <a:latin typeface="Helvetica, Arial"/>
              </a:rPr>
              <a:t>Proposal overview</a:t>
            </a:r>
            <a:r>
              <a:rPr lang="en-GB" sz="1600" b="0" i="0" dirty="0">
                <a:solidFill>
                  <a:srgbClr val="616060"/>
                </a:solidFill>
                <a:effectLst/>
                <a:latin typeface="Helvetica, Arial"/>
              </a:rPr>
              <a:t>: This project aims to address the controversies in patient and treatment selection for ventricular functional mitral valve disease by conducting new, multi-</a:t>
            </a:r>
            <a:r>
              <a:rPr lang="en-GB" sz="1600" b="0" i="0" dirty="0" err="1">
                <a:solidFill>
                  <a:srgbClr val="616060"/>
                </a:solidFill>
                <a:effectLst/>
                <a:latin typeface="Helvetica, Arial"/>
              </a:rPr>
              <a:t>center</a:t>
            </a:r>
            <a:r>
              <a:rPr lang="en-GB" sz="1600" b="0" i="0" dirty="0">
                <a:solidFill>
                  <a:srgbClr val="616060"/>
                </a:solidFill>
                <a:effectLst/>
                <a:latin typeface="Helvetica, Arial"/>
              </a:rPr>
              <a:t> studies to gain insights into the current state of treatment and provide evidence-based recommendations for patient management. The project will provide an overview of the current surgical and transcatheter therapies, compare the clinical and echocardiographic results of these treatments at 1-year post-intervention in real-world settings, assess the potential for left ventricular reverse remodelling with various treatment options, and compare the impact of different surgical repair techniques on diastolic mitral valve performance at 1-year post-surgery.</a:t>
            </a:r>
          </a:p>
          <a:p>
            <a:pPr marL="0" indent="0" algn="just" fontAlgn="base">
              <a:buFont typeface="Arial" panose="020B0604020202020204" pitchFamily="34" charset="0"/>
              <a:buNone/>
            </a:pPr>
            <a:endParaRPr lang="en-US" sz="1600" b="1" dirty="0">
              <a:solidFill>
                <a:srgbClr val="616060"/>
              </a:solidFill>
              <a:latin typeface="Helvetica, Arial"/>
            </a:endParaRPr>
          </a:p>
          <a:p>
            <a:pPr marL="0" indent="0" algn="just">
              <a:buFont typeface="Arial" panose="020B0604020202020204" pitchFamily="34" charset="0"/>
              <a:buNone/>
            </a:pPr>
            <a:endParaRPr lang="en-US" sz="1600" b="1" dirty="0">
              <a:solidFill>
                <a:srgbClr val="616060"/>
              </a:solidFill>
              <a:latin typeface="Helvetica, Arial"/>
            </a:endParaRPr>
          </a:p>
        </p:txBody>
      </p:sp>
      <p:sp>
        <p:nvSpPr>
          <p:cNvPr id="16" name="Rectangle 15">
            <a:extLst>
              <a:ext uri="{FF2B5EF4-FFF2-40B4-BE49-F238E27FC236}">
                <a16:creationId xmlns:a16="http://schemas.microsoft.com/office/drawing/2014/main" id="{2843EC30-7659-686A-C819-158184FAD835}"/>
              </a:ext>
            </a:extLst>
          </p:cNvPr>
          <p:cNvSpPr/>
          <p:nvPr/>
        </p:nvSpPr>
        <p:spPr>
          <a:xfrm>
            <a:off x="914398" y="1984443"/>
            <a:ext cx="10515601" cy="3900780"/>
          </a:xfrm>
          <a:prstGeom prst="rect">
            <a:avLst/>
          </a:prstGeom>
          <a:noFill/>
          <a:ln w="12700">
            <a:solidFill>
              <a:srgbClr val="9CA2A5"/>
            </a:solid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568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a:solidFill>
                  <a:srgbClr val="A90A40"/>
                </a:solidFill>
                <a:latin typeface="Helvetica, Arial"/>
              </a:rPr>
              <a:t>Scientific update</a:t>
            </a:r>
          </a:p>
        </p:txBody>
      </p:sp>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a:xfrm>
            <a:off x="914400" y="2246626"/>
            <a:ext cx="10439399" cy="734497"/>
          </a:xfrm>
          <a:scene3d>
            <a:camera prst="orthographicFront"/>
            <a:lightRig rig="threePt" dir="t"/>
          </a:scene3d>
          <a:sp3d>
            <a:contourClr>
              <a:schemeClr val="tx1"/>
            </a:contourClr>
          </a:sp3d>
        </p:spPr>
        <p:txBody>
          <a:bodyPr>
            <a:normAutofit lnSpcReduction="10000"/>
          </a:bodyPr>
          <a:lstStyle/>
          <a:p>
            <a:pPr marL="0" indent="0">
              <a:buNone/>
            </a:pPr>
            <a:r>
              <a:rPr lang="en-US" sz="1600" b="1">
                <a:solidFill>
                  <a:srgbClr val="616060"/>
                </a:solidFill>
                <a:latin typeface="Helvetica, Arial"/>
              </a:rPr>
              <a:t>#2 </a:t>
            </a:r>
            <a:r>
              <a:rPr lang="en-US" sz="1600" b="1" dirty="0">
                <a:solidFill>
                  <a:srgbClr val="616060"/>
                </a:solidFill>
                <a:latin typeface="Helvetica, Arial"/>
              </a:rPr>
              <a:t>The evolution of ventricular arrhythmias after mitral valve surgery in patients with Mitral Valve Prolapse and an Implantable Cardioverter Defibrillator: a multicenter retrospective study with long-term continuous rhythm monitoring</a:t>
            </a:r>
          </a:p>
          <a:p>
            <a:pPr marL="0" indent="0">
              <a:buNone/>
            </a:pPr>
            <a:endParaRPr lang="en-US" sz="2400" b="1" dirty="0">
              <a:solidFill>
                <a:srgbClr val="616060"/>
              </a:solidFill>
              <a:latin typeface="Helvetica, Arial"/>
            </a:endParaRPr>
          </a:p>
        </p:txBody>
      </p:sp>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4" name="Content Placeholder 7">
            <a:extLst>
              <a:ext uri="{FF2B5EF4-FFF2-40B4-BE49-F238E27FC236}">
                <a16:creationId xmlns:a16="http://schemas.microsoft.com/office/drawing/2014/main" id="{7A12B8DA-3E11-F6B9-D377-46CC7DF70EE2}"/>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a:solidFill>
                  <a:srgbClr val="5D5D5B"/>
                </a:solidFill>
                <a:cs typeface="Calibri"/>
              </a:rPr>
              <a:t>Project 2</a:t>
            </a:r>
          </a:p>
        </p:txBody>
      </p:sp>
      <p:sp>
        <p:nvSpPr>
          <p:cNvPr id="11" name="Content Placeholder 7">
            <a:extLst>
              <a:ext uri="{FF2B5EF4-FFF2-40B4-BE49-F238E27FC236}">
                <a16:creationId xmlns:a16="http://schemas.microsoft.com/office/drawing/2014/main" id="{5F71FB1C-E18C-2B8E-0474-8CE4EA15BA4A}"/>
              </a:ext>
            </a:extLst>
          </p:cNvPr>
          <p:cNvSpPr txBox="1">
            <a:spLocks/>
          </p:cNvSpPr>
          <p:nvPr/>
        </p:nvSpPr>
        <p:spPr>
          <a:xfrm>
            <a:off x="9829800" y="1111935"/>
            <a:ext cx="1524000" cy="3728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a:solidFill>
                  <a:srgbClr val="5D5D5B"/>
                </a:solidFill>
                <a:cs typeface="Calibri"/>
              </a:rPr>
              <a:t>Donna de Geest</a:t>
            </a:r>
            <a:endParaRPr lang="en-US" sz="2000">
              <a:solidFill>
                <a:srgbClr val="5D5D5B"/>
              </a:solidFill>
              <a:ea typeface="Calibri"/>
              <a:cs typeface="Calibri"/>
            </a:endParaRPr>
          </a:p>
          <a:p>
            <a:pPr marL="0" indent="0" algn="r">
              <a:buFont typeface="Arial" panose="020B0604020202020204" pitchFamily="34" charset="0"/>
              <a:buNone/>
            </a:pPr>
            <a:endParaRPr lang="en-US" sz="2400">
              <a:solidFill>
                <a:srgbClr val="5D5D5B"/>
              </a:solidFill>
            </a:endParaRPr>
          </a:p>
        </p:txBody>
      </p:sp>
      <p:pic>
        <p:nvPicPr>
          <p:cNvPr id="12" name="Picture 11">
            <a:extLst>
              <a:ext uri="{FF2B5EF4-FFF2-40B4-BE49-F238E27FC236}">
                <a16:creationId xmlns:a16="http://schemas.microsoft.com/office/drawing/2014/main" id="{E00ACC70-CB07-8EDF-7BD3-096346F83F1E}"/>
              </a:ext>
            </a:extLst>
          </p:cNvPr>
          <p:cNvPicPr>
            <a:picLocks noChangeAspect="1"/>
          </p:cNvPicPr>
          <p:nvPr/>
        </p:nvPicPr>
        <p:blipFill>
          <a:blip r:embed="rId2" cstate="print">
            <a:extLst>
              <a:ext uri="{28A0092B-C50C-407E-A947-70E740481C1C}">
                <a14:useLocalDpi xmlns:a14="http://schemas.microsoft.com/office/drawing/2010/main" val="0"/>
              </a:ext>
            </a:extLst>
          </a:blip>
          <a:srcRect r="68592"/>
          <a:stretch/>
        </p:blipFill>
        <p:spPr>
          <a:xfrm>
            <a:off x="10542376" y="292100"/>
            <a:ext cx="811423" cy="710833"/>
          </a:xfrm>
          <a:prstGeom prst="rect">
            <a:avLst/>
          </a:prstGeom>
        </p:spPr>
      </p:pic>
      <p:sp>
        <p:nvSpPr>
          <p:cNvPr id="9" name="Content Placeholder 7">
            <a:extLst>
              <a:ext uri="{FF2B5EF4-FFF2-40B4-BE49-F238E27FC236}">
                <a16:creationId xmlns:a16="http://schemas.microsoft.com/office/drawing/2014/main" id="{C50A3D72-1280-3D1E-588F-24A2342168D1}"/>
              </a:ext>
            </a:extLst>
          </p:cNvPr>
          <p:cNvSpPr txBox="1">
            <a:spLocks/>
          </p:cNvSpPr>
          <p:nvPr/>
        </p:nvSpPr>
        <p:spPr>
          <a:xfrm>
            <a:off x="8064230" y="3088532"/>
            <a:ext cx="3289569" cy="29040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en-GB" sz="1600" b="1" i="0" dirty="0">
                <a:solidFill>
                  <a:srgbClr val="616060"/>
                </a:solidFill>
                <a:effectLst/>
                <a:latin typeface="Helvetica, Arial"/>
              </a:rPr>
              <a:t>Inclusion period: </a:t>
            </a:r>
            <a:r>
              <a:rPr lang="en-US" sz="1600" i="0" dirty="0">
                <a:solidFill>
                  <a:srgbClr val="616060"/>
                </a:solidFill>
                <a:effectLst/>
                <a:latin typeface="Helvetica, Arial"/>
              </a:rPr>
              <a:t>1999 until 2024 (with follow-up until 2025).</a:t>
            </a:r>
            <a:endParaRPr lang="en-GB" sz="1600" b="1" i="0" dirty="0">
              <a:solidFill>
                <a:srgbClr val="616060"/>
              </a:solidFill>
              <a:effectLst/>
              <a:latin typeface="Helvetica, Arial"/>
            </a:endParaRPr>
          </a:p>
          <a:p>
            <a:pPr marL="0" indent="0" algn="just" fontAlgn="base">
              <a:buNone/>
            </a:pPr>
            <a:r>
              <a:rPr lang="en-GB" sz="1600" b="1" i="0" dirty="0">
                <a:solidFill>
                  <a:srgbClr val="616060"/>
                </a:solidFill>
                <a:effectLst/>
                <a:latin typeface="Helvetica, Arial"/>
              </a:rPr>
              <a:t>Initiator: </a:t>
            </a:r>
            <a:r>
              <a:rPr lang="pt-BR" sz="1600" i="0" dirty="0">
                <a:solidFill>
                  <a:srgbClr val="616060"/>
                </a:solidFill>
                <a:effectLst/>
                <a:latin typeface="Helvetica, Arial"/>
              </a:rPr>
              <a:t>Guido Ascione, MD; Michele De Bonis, MD; Nina Ajmone Marsan, </a:t>
            </a:r>
          </a:p>
          <a:p>
            <a:pPr marL="0" indent="0" algn="just" fontAlgn="base">
              <a:buNone/>
            </a:pPr>
            <a:r>
              <a:rPr lang="pt-BR" sz="1600" i="0" dirty="0">
                <a:solidFill>
                  <a:srgbClr val="616060"/>
                </a:solidFill>
                <a:effectLst/>
                <a:latin typeface="Helvetica, Arial"/>
              </a:rPr>
              <a:t>MD, PhD; Marta de Riva Silva, MD, PhD; Nikolaos Bonaros, MD</a:t>
            </a:r>
            <a:endParaRPr lang="en-GB" sz="1600" b="1" i="0" dirty="0">
              <a:solidFill>
                <a:srgbClr val="616060"/>
              </a:solidFill>
              <a:effectLst/>
              <a:latin typeface="Helvetica, Arial"/>
            </a:endParaRPr>
          </a:p>
          <a:p>
            <a:pPr marL="0" indent="0" algn="just" fontAlgn="base">
              <a:buNone/>
            </a:pPr>
            <a:r>
              <a:rPr lang="en-GB" sz="1600" b="1" i="0" dirty="0">
                <a:solidFill>
                  <a:srgbClr val="616060"/>
                </a:solidFill>
                <a:effectLst/>
                <a:latin typeface="Helvetica, Arial"/>
              </a:rPr>
              <a:t>Status: </a:t>
            </a:r>
            <a:r>
              <a:rPr lang="en-GB" sz="1600" i="0" dirty="0">
                <a:solidFill>
                  <a:srgbClr val="616060"/>
                </a:solidFill>
                <a:effectLst/>
                <a:latin typeface="Helvetica, Arial"/>
              </a:rPr>
              <a:t>Proposal is approved; centres are recruited.</a:t>
            </a:r>
          </a:p>
          <a:p>
            <a:pPr marL="0" indent="0" algn="just" fontAlgn="base">
              <a:buFont typeface="Arial" panose="020B0604020202020204" pitchFamily="34" charset="0"/>
              <a:buNone/>
            </a:pPr>
            <a:endParaRPr lang="en-US" sz="1600" b="1" dirty="0">
              <a:solidFill>
                <a:srgbClr val="616060"/>
              </a:solidFill>
              <a:latin typeface="Helvetica, Arial"/>
            </a:endParaRPr>
          </a:p>
          <a:p>
            <a:pPr marL="0" indent="0" algn="just">
              <a:buFont typeface="Arial" panose="020B0604020202020204" pitchFamily="34" charset="0"/>
              <a:buNone/>
            </a:pPr>
            <a:endParaRPr lang="en-US" sz="1600" b="1" dirty="0">
              <a:solidFill>
                <a:srgbClr val="616060"/>
              </a:solidFill>
              <a:latin typeface="Helvetica, Arial"/>
            </a:endParaRPr>
          </a:p>
        </p:txBody>
      </p:sp>
      <p:sp>
        <p:nvSpPr>
          <p:cNvPr id="6" name="Content Placeholder 7">
            <a:extLst>
              <a:ext uri="{FF2B5EF4-FFF2-40B4-BE49-F238E27FC236}">
                <a16:creationId xmlns:a16="http://schemas.microsoft.com/office/drawing/2014/main" id="{7231DE76-2000-8FC6-F8CC-76808A80D316}"/>
              </a:ext>
            </a:extLst>
          </p:cNvPr>
          <p:cNvSpPr txBox="1">
            <a:spLocks/>
          </p:cNvSpPr>
          <p:nvPr/>
        </p:nvSpPr>
        <p:spPr>
          <a:xfrm>
            <a:off x="914399" y="3088532"/>
            <a:ext cx="6780180" cy="2796691"/>
          </a:xfrm>
          <a:prstGeom prst="rect">
            <a:avLst/>
          </a:prstGeom>
          <a:effectLst>
            <a:softEdge rad="12573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buNone/>
            </a:pPr>
            <a:r>
              <a:rPr lang="en-GB" sz="1600" b="1" i="0">
                <a:solidFill>
                  <a:srgbClr val="616060"/>
                </a:solidFill>
                <a:effectLst/>
                <a:latin typeface="Helvetica, Arial"/>
              </a:rPr>
              <a:t>Proposal overview</a:t>
            </a:r>
            <a:r>
              <a:rPr lang="en-GB" sz="1600" b="0" i="0">
                <a:solidFill>
                  <a:srgbClr val="616060"/>
                </a:solidFill>
                <a:effectLst/>
                <a:latin typeface="Helvetica, Arial"/>
              </a:rPr>
              <a:t>:</a:t>
            </a:r>
            <a:r>
              <a:rPr lang="en-US" sz="1600" b="0" i="0">
                <a:solidFill>
                  <a:srgbClr val="616060"/>
                </a:solidFill>
                <a:effectLst/>
                <a:latin typeface="Helvetica, Arial"/>
              </a:rPr>
              <a:t>This project aims to assess the evolution of ventricular arrhythmias in patients with mitral valve prolapse and an Implantable Cardioverter Defibrillator (ICD) undergoing surgery for significant mitral regurgitation. The project will provide an overview of arrhythmic outcomes, evaluating the incidence, type, and predictors of recurrent post-surgical sustained ventricular arrhythmias in these subjects. The need of ICD therapies, transcatheter ablation of ventricular arrhythmias and escalation of antiarrhythmic therapy at follow-up will be also evaluated. Arrhythmias will be centrally assessed by a Clinical Events Committee, in order to ensure consistency in events reporting.</a:t>
            </a:r>
          </a:p>
          <a:p>
            <a:pPr marL="0" indent="0" algn="just" fontAlgn="base">
              <a:buNone/>
            </a:pPr>
            <a:r>
              <a:rPr lang="en-GB" sz="1600" b="0" i="0">
                <a:solidFill>
                  <a:srgbClr val="616060"/>
                </a:solidFill>
                <a:effectLst/>
                <a:latin typeface="Helvetica, Arial"/>
              </a:rPr>
              <a:t> </a:t>
            </a:r>
            <a:endParaRPr lang="en-US" sz="1600" b="1">
              <a:solidFill>
                <a:srgbClr val="616060"/>
              </a:solidFill>
              <a:latin typeface="Helvetica, Arial"/>
            </a:endParaRPr>
          </a:p>
          <a:p>
            <a:pPr marL="0" indent="0" algn="just">
              <a:buFont typeface="Arial" panose="020B0604020202020204" pitchFamily="34" charset="0"/>
              <a:buNone/>
            </a:pPr>
            <a:endParaRPr lang="en-US" sz="1600" b="1">
              <a:solidFill>
                <a:srgbClr val="616060"/>
              </a:solidFill>
              <a:latin typeface="Helvetica, Arial"/>
            </a:endParaRPr>
          </a:p>
        </p:txBody>
      </p:sp>
      <p:sp>
        <p:nvSpPr>
          <p:cNvPr id="16" name="Rectangle 15">
            <a:extLst>
              <a:ext uri="{FF2B5EF4-FFF2-40B4-BE49-F238E27FC236}">
                <a16:creationId xmlns:a16="http://schemas.microsoft.com/office/drawing/2014/main" id="{2843EC30-7659-686A-C819-158184FAD835}"/>
              </a:ext>
            </a:extLst>
          </p:cNvPr>
          <p:cNvSpPr/>
          <p:nvPr/>
        </p:nvSpPr>
        <p:spPr>
          <a:xfrm>
            <a:off x="914398" y="1984443"/>
            <a:ext cx="10515601" cy="3900780"/>
          </a:xfrm>
          <a:prstGeom prst="rect">
            <a:avLst/>
          </a:prstGeom>
          <a:noFill/>
          <a:ln w="12700">
            <a:solidFill>
              <a:srgbClr val="9CA2A5"/>
            </a:solid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248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a:solidFill>
                  <a:srgbClr val="A90A40"/>
                </a:solidFill>
                <a:latin typeface="Helvetica, Arial"/>
              </a:rPr>
              <a:t>Progress database</a:t>
            </a:r>
          </a:p>
        </p:txBody>
      </p:sp>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p:txBody>
          <a:bodyPr>
            <a:normAutofit/>
          </a:bodyPr>
          <a:lstStyle/>
          <a:p>
            <a:pPr marL="0" indent="0">
              <a:lnSpc>
                <a:spcPct val="100000"/>
              </a:lnSpc>
              <a:buNone/>
            </a:pPr>
            <a:endParaRPr lang="en-US" sz="2400">
              <a:solidFill>
                <a:srgbClr val="5D5D5B"/>
              </a:solidFill>
              <a:cs typeface="Calibri"/>
            </a:endParaRPr>
          </a:p>
          <a:p>
            <a:pPr marL="0" indent="0">
              <a:lnSpc>
                <a:spcPct val="100000"/>
              </a:lnSpc>
              <a:buNone/>
            </a:pPr>
            <a:endParaRPr lang="en-US" sz="2400">
              <a:solidFill>
                <a:srgbClr val="5D5D5B"/>
              </a:solidFill>
              <a:ea typeface="Calibri"/>
              <a:cs typeface="Calibri"/>
            </a:endParaRPr>
          </a:p>
          <a:p>
            <a:pPr marL="0" indent="0">
              <a:buNone/>
            </a:pPr>
            <a:endParaRPr lang="en-US" sz="2400">
              <a:solidFill>
                <a:srgbClr val="5D5D5B"/>
              </a:solidFill>
            </a:endParaRPr>
          </a:p>
        </p:txBody>
      </p:sp>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4" name="Content Placeholder 7">
            <a:extLst>
              <a:ext uri="{FF2B5EF4-FFF2-40B4-BE49-F238E27FC236}">
                <a16:creationId xmlns:a16="http://schemas.microsoft.com/office/drawing/2014/main" id="{ABACCC37-ADED-8FC1-B3FD-B637DC0F69E8}"/>
              </a:ext>
            </a:extLst>
          </p:cNvPr>
          <p:cNvSpPr txBox="1">
            <a:spLocks/>
          </p:cNvSpPr>
          <p:nvPr/>
        </p:nvSpPr>
        <p:spPr>
          <a:xfrm>
            <a:off x="838199" y="1066928"/>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a:solidFill>
                  <a:srgbClr val="5D5D5B"/>
                </a:solidFill>
              </a:rPr>
              <a:t>Participating centers</a:t>
            </a:r>
            <a:endParaRPr lang="en-US" sz="2400" i="1">
              <a:solidFill>
                <a:srgbClr val="5D5D5B"/>
              </a:solidFill>
              <a:cs typeface="Calibri"/>
            </a:endParaRP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sp>
        <p:nvSpPr>
          <p:cNvPr id="6" name="Content Placeholder 7">
            <a:extLst>
              <a:ext uri="{FF2B5EF4-FFF2-40B4-BE49-F238E27FC236}">
                <a16:creationId xmlns:a16="http://schemas.microsoft.com/office/drawing/2014/main" id="{60D4E495-394D-C1CF-EBDB-0EE301C9501D}"/>
              </a:ext>
            </a:extLst>
          </p:cNvPr>
          <p:cNvSpPr txBox="1">
            <a:spLocks/>
          </p:cNvSpPr>
          <p:nvPr/>
        </p:nvSpPr>
        <p:spPr>
          <a:xfrm>
            <a:off x="9829800" y="1111935"/>
            <a:ext cx="1524000" cy="3728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a:solidFill>
                  <a:srgbClr val="5D5D5B"/>
                </a:solidFill>
                <a:latin typeface="Helvetica, Arial"/>
                <a:cs typeface="Calibri"/>
              </a:rPr>
              <a:t>Donna de Geest</a:t>
            </a:r>
            <a:endParaRPr lang="en-US" sz="2000">
              <a:solidFill>
                <a:srgbClr val="5D5D5B"/>
              </a:solidFill>
              <a:latin typeface="Helvetica, Arial"/>
              <a:ea typeface="Calibri"/>
              <a:cs typeface="Calibri"/>
            </a:endParaRPr>
          </a:p>
          <a:p>
            <a:pPr marL="0" indent="0" algn="r">
              <a:buFont typeface="Arial" panose="020B0604020202020204" pitchFamily="34" charset="0"/>
              <a:buNone/>
            </a:pPr>
            <a:endParaRPr lang="en-US" sz="2400">
              <a:solidFill>
                <a:srgbClr val="5D5D5B"/>
              </a:solidFill>
            </a:endParaRPr>
          </a:p>
        </p:txBody>
      </p:sp>
      <p:pic>
        <p:nvPicPr>
          <p:cNvPr id="7" name="Picture 6">
            <a:extLst>
              <a:ext uri="{FF2B5EF4-FFF2-40B4-BE49-F238E27FC236}">
                <a16:creationId xmlns:a16="http://schemas.microsoft.com/office/drawing/2014/main" id="{FA76E000-CEE4-DAFE-00D8-748DA2738545}"/>
              </a:ext>
            </a:extLst>
          </p:cNvPr>
          <p:cNvPicPr>
            <a:picLocks noChangeAspect="1"/>
          </p:cNvPicPr>
          <p:nvPr/>
        </p:nvPicPr>
        <p:blipFill>
          <a:blip r:embed="rId2" cstate="print">
            <a:extLst>
              <a:ext uri="{28A0092B-C50C-407E-A947-70E740481C1C}">
                <a14:useLocalDpi xmlns:a14="http://schemas.microsoft.com/office/drawing/2010/main" val="0"/>
              </a:ext>
            </a:extLst>
          </a:blip>
          <a:srcRect r="68592"/>
          <a:stretch/>
        </p:blipFill>
        <p:spPr>
          <a:xfrm>
            <a:off x="10542376" y="292100"/>
            <a:ext cx="811423" cy="710833"/>
          </a:xfrm>
          <a:prstGeom prst="rect">
            <a:avLst/>
          </a:prstGeom>
        </p:spPr>
      </p:pic>
      <p:graphicFrame>
        <p:nvGraphicFramePr>
          <p:cNvPr id="3" name="Table 2">
            <a:extLst>
              <a:ext uri="{FF2B5EF4-FFF2-40B4-BE49-F238E27FC236}">
                <a16:creationId xmlns:a16="http://schemas.microsoft.com/office/drawing/2014/main" id="{07C7D9EC-E491-3142-C859-53B2C396DAB9}"/>
              </a:ext>
            </a:extLst>
          </p:cNvPr>
          <p:cNvGraphicFramePr>
            <a:graphicFrameLocks noGrp="1"/>
          </p:cNvGraphicFramePr>
          <p:nvPr>
            <p:extLst>
              <p:ext uri="{D42A27DB-BD31-4B8C-83A1-F6EECF244321}">
                <p14:modId xmlns:p14="http://schemas.microsoft.com/office/powerpoint/2010/main" val="2779365219"/>
              </p:ext>
            </p:extLst>
          </p:nvPr>
        </p:nvGraphicFramePr>
        <p:xfrm>
          <a:off x="838200" y="1522636"/>
          <a:ext cx="10515600" cy="5273040"/>
        </p:xfrm>
        <a:graphic>
          <a:graphicData uri="http://schemas.openxmlformats.org/drawingml/2006/table">
            <a:tbl>
              <a:tblPr firstRow="1" lastCol="1" bandRow="1">
                <a:tableStyleId>{5C22544A-7EE6-4342-B048-85BDC9FD1C3A}</a:tableStyleId>
              </a:tblPr>
              <a:tblGrid>
                <a:gridCol w="378126">
                  <a:extLst>
                    <a:ext uri="{9D8B030D-6E8A-4147-A177-3AD203B41FA5}">
                      <a16:colId xmlns:a16="http://schemas.microsoft.com/office/drawing/2014/main" val="2548216205"/>
                    </a:ext>
                  </a:extLst>
                </a:gridCol>
                <a:gridCol w="5621648">
                  <a:extLst>
                    <a:ext uri="{9D8B030D-6E8A-4147-A177-3AD203B41FA5}">
                      <a16:colId xmlns:a16="http://schemas.microsoft.com/office/drawing/2014/main" val="2216661575"/>
                    </a:ext>
                  </a:extLst>
                </a:gridCol>
                <a:gridCol w="2161391">
                  <a:extLst>
                    <a:ext uri="{9D8B030D-6E8A-4147-A177-3AD203B41FA5}">
                      <a16:colId xmlns:a16="http://schemas.microsoft.com/office/drawing/2014/main" val="1389687925"/>
                    </a:ext>
                  </a:extLst>
                </a:gridCol>
                <a:gridCol w="828011">
                  <a:extLst>
                    <a:ext uri="{9D8B030D-6E8A-4147-A177-3AD203B41FA5}">
                      <a16:colId xmlns:a16="http://schemas.microsoft.com/office/drawing/2014/main" val="4275059642"/>
                    </a:ext>
                  </a:extLst>
                </a:gridCol>
                <a:gridCol w="763212">
                  <a:extLst>
                    <a:ext uri="{9D8B030D-6E8A-4147-A177-3AD203B41FA5}">
                      <a16:colId xmlns:a16="http://schemas.microsoft.com/office/drawing/2014/main" val="2004163816"/>
                    </a:ext>
                  </a:extLst>
                </a:gridCol>
                <a:gridCol w="763212">
                  <a:extLst>
                    <a:ext uri="{9D8B030D-6E8A-4147-A177-3AD203B41FA5}">
                      <a16:colId xmlns:a16="http://schemas.microsoft.com/office/drawing/2014/main" val="3570834870"/>
                    </a:ext>
                  </a:extLst>
                </a:gridCol>
              </a:tblGrid>
              <a:tr h="0">
                <a:tc>
                  <a:txBody>
                    <a:bodyPr/>
                    <a:lstStyle/>
                    <a:p>
                      <a:pPr algn="l">
                        <a:lnSpc>
                          <a:spcPct val="100000"/>
                        </a:lnSpc>
                      </a:pPr>
                      <a:r>
                        <a:rPr lang="en-US" sz="1000" dirty="0">
                          <a:latin typeface="Helvetica, Arial"/>
                          <a:cs typeface="Arial" panose="020B0604020202020204" pitchFamily="34" charset="0"/>
                        </a:rPr>
                        <a:t>N</a:t>
                      </a:r>
                    </a:p>
                  </a:txBody>
                  <a:tcPr>
                    <a:solidFill>
                      <a:srgbClr val="A90A40"/>
                    </a:solidFill>
                  </a:tcPr>
                </a:tc>
                <a:tc>
                  <a:txBody>
                    <a:bodyPr/>
                    <a:lstStyle/>
                    <a:p>
                      <a:pPr algn="l">
                        <a:lnSpc>
                          <a:spcPct val="100000"/>
                        </a:lnSpc>
                      </a:pPr>
                      <a:r>
                        <a:rPr lang="en-US" sz="1000" dirty="0">
                          <a:latin typeface="Helvetica, Arial"/>
                          <a:cs typeface="Arial" panose="020B0604020202020204" pitchFamily="34" charset="0"/>
                        </a:rPr>
                        <a:t>Center</a:t>
                      </a:r>
                    </a:p>
                  </a:txBody>
                  <a:tcPr>
                    <a:solidFill>
                      <a:srgbClr val="A90A40"/>
                    </a:solidFill>
                  </a:tcPr>
                </a:tc>
                <a:tc>
                  <a:txBody>
                    <a:bodyPr/>
                    <a:lstStyle/>
                    <a:p>
                      <a:pPr algn="l">
                        <a:lnSpc>
                          <a:spcPct val="100000"/>
                        </a:lnSpc>
                      </a:pPr>
                      <a:r>
                        <a:rPr lang="en-US" sz="1000" dirty="0">
                          <a:latin typeface="Helvetica, Arial"/>
                          <a:cs typeface="Arial" panose="020B0604020202020204" pitchFamily="34" charset="0"/>
                        </a:rPr>
                        <a:t>Origin</a:t>
                      </a:r>
                    </a:p>
                  </a:txBody>
                  <a:tcPr>
                    <a:solidFill>
                      <a:srgbClr val="A90A40"/>
                    </a:solidFill>
                  </a:tcPr>
                </a:tc>
                <a:tc>
                  <a:txBody>
                    <a:bodyPr/>
                    <a:lstStyle/>
                    <a:p>
                      <a:pPr lvl="0" algn="l" fontAlgn="b"/>
                      <a:r>
                        <a:rPr lang="en-US" sz="1000" b="1" i="0" u="none" strike="noStrike" dirty="0">
                          <a:solidFill>
                            <a:srgbClr val="FFFFFF"/>
                          </a:solidFill>
                          <a:effectLst/>
                          <a:latin typeface="Helvetica, Arial"/>
                          <a:cs typeface="Arial" panose="020B0604020202020204" pitchFamily="34" charset="0"/>
                        </a:rPr>
                        <a:t> Project 1</a:t>
                      </a:r>
                    </a:p>
                  </a:txBody>
                  <a:tcPr marL="9525" marR="9525" marT="9525">
                    <a:solidFill>
                      <a:srgbClr val="A90A40"/>
                    </a:solidFill>
                  </a:tcPr>
                </a:tc>
                <a:tc>
                  <a:txBody>
                    <a:bodyPr/>
                    <a:lstStyle/>
                    <a:p>
                      <a:pPr lvl="0" algn="l" fontAlgn="b"/>
                      <a:r>
                        <a:rPr lang="en-US" sz="1000" b="1" i="0" u="none" strike="noStrike" dirty="0">
                          <a:solidFill>
                            <a:srgbClr val="FFFFFF"/>
                          </a:solidFill>
                          <a:effectLst/>
                          <a:latin typeface="Helvetica, Arial"/>
                          <a:cs typeface="Arial" panose="020B0604020202020204" pitchFamily="34" charset="0"/>
                        </a:rPr>
                        <a:t> Project 2</a:t>
                      </a:r>
                    </a:p>
                  </a:txBody>
                  <a:tcPr marL="9525" marR="9525" marT="9525">
                    <a:solidFill>
                      <a:srgbClr val="A90A40"/>
                    </a:solidFill>
                  </a:tcPr>
                </a:tc>
                <a:tc>
                  <a:txBody>
                    <a:bodyPr/>
                    <a:lstStyle/>
                    <a:p>
                      <a:pPr lvl="0" algn="l" fontAlgn="b"/>
                      <a:r>
                        <a:rPr lang="en-US" sz="1000" b="1" i="0" u="none" strike="noStrike" dirty="0">
                          <a:solidFill>
                            <a:srgbClr val="FFFFFF"/>
                          </a:solidFill>
                          <a:effectLst/>
                          <a:latin typeface="Helvetica, Arial"/>
                          <a:cs typeface="Arial" panose="020B0604020202020204" pitchFamily="34" charset="0"/>
                        </a:rPr>
                        <a:t>Project 3*</a:t>
                      </a:r>
                    </a:p>
                  </a:txBody>
                  <a:tcPr marL="9525" marR="9525" marT="9525">
                    <a:solidFill>
                      <a:srgbClr val="A90A40"/>
                    </a:solidFill>
                  </a:tcPr>
                </a:tc>
                <a:extLst>
                  <a:ext uri="{0D108BD9-81ED-4DB2-BD59-A6C34878D82A}">
                    <a16:rowId xmlns:a16="http://schemas.microsoft.com/office/drawing/2014/main" val="2228379261"/>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1</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Erasmus University </a:t>
                      </a:r>
                      <a:r>
                        <a:rPr lang="en-US" sz="900" b="0" i="0" u="none" strike="noStrike">
                          <a:solidFill>
                            <a:srgbClr val="000000"/>
                          </a:solidFill>
                          <a:effectLst/>
                          <a:latin typeface="Helvetica, Arial"/>
                          <a:cs typeface="Arial" panose="020B0604020202020204" pitchFamily="34" charset="0"/>
                        </a:rPr>
                        <a:t>Medical Center</a:t>
                      </a:r>
                      <a:endParaRPr lang="en-US" sz="900" b="0" i="0" u="none" strike="noStrike" dirty="0">
                        <a:solidFill>
                          <a:srgbClr val="000000"/>
                        </a:solidFill>
                        <a:effectLst/>
                        <a:latin typeface="Helvetica, Arial"/>
                        <a:cs typeface="Arial" panose="020B0604020202020204" pitchFamily="34" charset="0"/>
                      </a:endParaRP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Rotterdam, the Netherlands</a:t>
                      </a:r>
                    </a:p>
                  </a:txBody>
                  <a:tcPr marL="45720" marR="45720">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4247845700"/>
                  </a:ext>
                </a:extLst>
              </a:tr>
              <a:tr h="0">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2</a:t>
                      </a:r>
                    </a:p>
                  </a:txBody>
                  <a:tcPr marL="45720" marR="45720">
                    <a:solidFill>
                      <a:schemeClr val="bg2"/>
                    </a:solidFill>
                  </a:tcPr>
                </a:tc>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Azienda Ospedaliero Universitaria delle Marche</a:t>
                      </a:r>
                    </a:p>
                  </a:txBody>
                  <a:tcPr marL="45720" marR="45720">
                    <a:solidFill>
                      <a:schemeClr val="bg2"/>
                    </a:solidFill>
                  </a:tcPr>
                </a:tc>
                <a:tc>
                  <a:txBody>
                    <a:bodyPr/>
                    <a:lstStyle/>
                    <a:p>
                      <a:pPr algn="l" fontAlgn="b">
                        <a:lnSpc>
                          <a:spcPct val="100000"/>
                        </a:lnSpc>
                      </a:pPr>
                      <a:r>
                        <a:rPr lang="en-US" sz="900" b="0" i="0" u="none" strike="noStrike" dirty="0" err="1">
                          <a:solidFill>
                            <a:srgbClr val="000000"/>
                          </a:solidFill>
                          <a:effectLst/>
                          <a:latin typeface="Helvetica, Arial"/>
                          <a:cs typeface="Arial" panose="020B0604020202020204" pitchFamily="34" charset="0"/>
                        </a:rPr>
                        <a:t>Torrette</a:t>
                      </a:r>
                      <a:r>
                        <a:rPr lang="en-US" sz="900" b="0" i="0" u="none" strike="noStrike" dirty="0">
                          <a:solidFill>
                            <a:srgbClr val="000000"/>
                          </a:solidFill>
                          <a:effectLst/>
                          <a:latin typeface="Helvetica, Arial"/>
                          <a:cs typeface="Arial" panose="020B0604020202020204" pitchFamily="34" charset="0"/>
                        </a:rPr>
                        <a:t>, Italy</a:t>
                      </a:r>
                    </a:p>
                  </a:txBody>
                  <a:tcPr marL="45720" marR="45720">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2126191741"/>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3</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Leipzig Heart Center in Germany</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Leipzig, Germany</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2637808461"/>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4</a:t>
                      </a:r>
                    </a:p>
                  </a:txBody>
                  <a:tcPr marL="45720" marR="45720">
                    <a:solidFill>
                      <a:schemeClr val="bg2"/>
                    </a:solidFill>
                  </a:tcPr>
                </a:tc>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Azienda Ospedaliera Sant'Andrea Università La Sapienza</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Rome, Italy</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72705089"/>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5</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Augsburg Medical Center</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Augsburg, Germany</a:t>
                      </a:r>
                    </a:p>
                  </a:txBody>
                  <a:tcPr marL="45720" marR="45720">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3219842109"/>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6</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University Hospital Vienna</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Vienna, Austria</a:t>
                      </a:r>
                    </a:p>
                  </a:txBody>
                  <a:tcPr marL="45720" marR="45720">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1599720136"/>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7</a:t>
                      </a:r>
                    </a:p>
                  </a:txBody>
                  <a:tcPr marL="45720" marR="45720">
                    <a:solidFill>
                      <a:schemeClr val="bg2"/>
                    </a:solidFill>
                  </a:tcPr>
                </a:tc>
                <a:tc>
                  <a:txBody>
                    <a:bodyPr/>
                    <a:lstStyle/>
                    <a:p>
                      <a:pPr algn="l" fontAlgn="b">
                        <a:lnSpc>
                          <a:spcPct val="100000"/>
                        </a:lnSpc>
                      </a:pPr>
                      <a:r>
                        <a:rPr lang="en-US" sz="900" b="0" i="0" u="none" strike="noStrike">
                          <a:solidFill>
                            <a:srgbClr val="000000"/>
                          </a:solidFill>
                          <a:effectLst/>
                          <a:latin typeface="Helvetica, Arial"/>
                          <a:cs typeface="Arial" panose="020B0604020202020204" pitchFamily="34" charset="0"/>
                        </a:rPr>
                        <a:t>Innsbruck University Hospital</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Innsbruck, Austria</a:t>
                      </a:r>
                    </a:p>
                  </a:txBody>
                  <a:tcPr marL="45720" marR="45720">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2149959002"/>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8</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University Heart Center Hamburg</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Hamburg, Germany</a:t>
                      </a:r>
                    </a:p>
                  </a:txBody>
                  <a:tcPr marL="45720" marR="45720">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89063836"/>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9</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Hospital </a:t>
                      </a:r>
                      <a:r>
                        <a:rPr lang="en-US" sz="900" b="0" i="0" u="none" strike="noStrike" dirty="0" err="1">
                          <a:solidFill>
                            <a:srgbClr val="000000"/>
                          </a:solidFill>
                          <a:effectLst/>
                          <a:latin typeface="Helvetica, Arial"/>
                          <a:cs typeface="Arial" panose="020B0604020202020204" pitchFamily="34" charset="0"/>
                        </a:rPr>
                        <a:t>Clínic</a:t>
                      </a:r>
                      <a:r>
                        <a:rPr lang="en-US" sz="900" b="0" i="0" u="none" strike="noStrike" dirty="0">
                          <a:solidFill>
                            <a:srgbClr val="000000"/>
                          </a:solidFill>
                          <a:effectLst/>
                          <a:latin typeface="Helvetica, Arial"/>
                          <a:cs typeface="Arial" panose="020B0604020202020204" pitchFamily="34" charset="0"/>
                        </a:rPr>
                        <a:t> de Barcelona</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Barcelona, Spain</a:t>
                      </a:r>
                    </a:p>
                  </a:txBody>
                  <a:tcPr marL="45720" marR="45720">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2937211140"/>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10</a:t>
                      </a:r>
                    </a:p>
                  </a:txBody>
                  <a:tcPr marL="45720" marR="45720">
                    <a:solidFill>
                      <a:schemeClr val="bg2"/>
                    </a:solidFill>
                  </a:tcPr>
                </a:tc>
                <a:tc>
                  <a:txBody>
                    <a:bodyPr/>
                    <a:lstStyle/>
                    <a:p>
                      <a:pPr algn="l" fontAlgn="b">
                        <a:lnSpc>
                          <a:spcPct val="100000"/>
                        </a:lnSpc>
                      </a:pPr>
                      <a:r>
                        <a:rPr lang="en-US" sz="900" b="0" i="0" u="none" strike="noStrike">
                          <a:solidFill>
                            <a:srgbClr val="000000"/>
                          </a:solidFill>
                          <a:effectLst/>
                          <a:latin typeface="Helvetica, Arial"/>
                          <a:cs typeface="Arial" panose="020B0604020202020204" pitchFamily="34" charset="0"/>
                        </a:rPr>
                        <a:t>“Vita-Salute” San Raffaele University and Hospital</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Milan, Italy</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554244305"/>
                  </a:ext>
                </a:extLst>
              </a:tr>
              <a:tr h="0">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11</a:t>
                      </a:r>
                    </a:p>
                  </a:txBody>
                  <a:tcPr marL="45720" marR="45720">
                    <a:solidFill>
                      <a:schemeClr val="bg2"/>
                    </a:solidFill>
                  </a:tcPr>
                </a:tc>
                <a:tc>
                  <a:txBody>
                    <a:bodyPr/>
                    <a:lstStyle/>
                    <a:p>
                      <a:pPr algn="l" fontAlgn="b">
                        <a:lnSpc>
                          <a:spcPct val="100000"/>
                        </a:lnSpc>
                      </a:pPr>
                      <a:r>
                        <a:rPr lang="en-US" sz="900" b="0" i="0" u="none" strike="noStrike">
                          <a:solidFill>
                            <a:srgbClr val="000000"/>
                          </a:solidFill>
                          <a:effectLst/>
                          <a:latin typeface="Helvetica, Arial"/>
                          <a:cs typeface="Arial" panose="020B0604020202020204" pitchFamily="34" charset="0"/>
                        </a:rPr>
                        <a:t>Leiden University Medical Center</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Leiden, Netherlands</a:t>
                      </a:r>
                    </a:p>
                  </a:txBody>
                  <a:tcPr marL="45720" marR="45720">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364196819"/>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12</a:t>
                      </a:r>
                    </a:p>
                  </a:txBody>
                  <a:tcPr marL="45720" marR="45720">
                    <a:solidFill>
                      <a:schemeClr val="bg2"/>
                    </a:solidFill>
                  </a:tcPr>
                </a:tc>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Salus hospital, in Reggio Emilia</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Reggio Emilia, Italy</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endParaRPr lang="en-US" sz="900" b="0" i="0" u="none" strike="noStrike">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2710611983"/>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13</a:t>
                      </a:r>
                    </a:p>
                  </a:txBody>
                  <a:tcPr marL="45720" marR="45720">
                    <a:solidFill>
                      <a:schemeClr val="bg2"/>
                    </a:solidFill>
                  </a:tcPr>
                </a:tc>
                <a:tc>
                  <a:txBody>
                    <a:bodyPr/>
                    <a:lstStyle/>
                    <a:p>
                      <a:pPr algn="l" fontAlgn="b">
                        <a:lnSpc>
                          <a:spcPct val="100000"/>
                        </a:lnSpc>
                      </a:pPr>
                      <a:r>
                        <a:rPr lang="en-US" sz="900" b="0" i="0" u="none" strike="noStrike">
                          <a:solidFill>
                            <a:srgbClr val="000000"/>
                          </a:solidFill>
                          <a:effectLst/>
                          <a:latin typeface="Helvetica, Arial"/>
                          <a:cs typeface="Arial" panose="020B0604020202020204" pitchFamily="34" charset="0"/>
                        </a:rPr>
                        <a:t>Pitié Salpetrière</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Paris, France</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3038715233"/>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14</a:t>
                      </a:r>
                    </a:p>
                  </a:txBody>
                  <a:tcPr marL="45720" marR="45720">
                    <a:solidFill>
                      <a:schemeClr val="bg2"/>
                    </a:solidFill>
                  </a:tcPr>
                </a:tc>
                <a:tc>
                  <a:txBody>
                    <a:bodyPr/>
                    <a:lstStyle/>
                    <a:p>
                      <a:pPr algn="l" fontAlgn="b">
                        <a:lnSpc>
                          <a:spcPct val="100000"/>
                        </a:lnSpc>
                      </a:pPr>
                      <a:r>
                        <a:rPr lang="en-US" sz="900" b="0" i="0" u="none" strike="noStrike">
                          <a:solidFill>
                            <a:srgbClr val="000000"/>
                          </a:solidFill>
                          <a:effectLst/>
                          <a:latin typeface="Helvetica, Arial"/>
                          <a:cs typeface="Arial" panose="020B0604020202020204" pitchFamily="34" charset="0"/>
                        </a:rPr>
                        <a:t>University Hospital Mainz</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Mainz, Germany</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1178658211"/>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15</a:t>
                      </a:r>
                    </a:p>
                  </a:txBody>
                  <a:tcPr marL="45720" marR="45720">
                    <a:solidFill>
                      <a:schemeClr val="bg2"/>
                    </a:solidFill>
                  </a:tcPr>
                </a:tc>
                <a:tc>
                  <a:txBody>
                    <a:bodyPr/>
                    <a:lstStyle/>
                    <a:p>
                      <a:pPr algn="l" fontAlgn="b">
                        <a:lnSpc>
                          <a:spcPct val="100000"/>
                        </a:lnSpc>
                      </a:pPr>
                      <a:r>
                        <a:rPr lang="en-US" sz="900" b="0" i="0" u="none" strike="noStrike">
                          <a:solidFill>
                            <a:srgbClr val="000000"/>
                          </a:solidFill>
                          <a:effectLst/>
                          <a:latin typeface="Helvetica, Arial"/>
                          <a:cs typeface="Arial" panose="020B0604020202020204" pitchFamily="34" charset="0"/>
                        </a:rPr>
                        <a:t>Oslo University Hospital </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Oslo, Norway</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1692626418"/>
                  </a:ext>
                </a:extLst>
              </a:tr>
              <a:tr h="0">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16</a:t>
                      </a:r>
                    </a:p>
                  </a:txBody>
                  <a:tcPr marL="45720" marR="45720">
                    <a:solidFill>
                      <a:schemeClr val="bg2"/>
                    </a:solidFill>
                  </a:tcPr>
                </a:tc>
                <a:tc>
                  <a:txBody>
                    <a:bodyPr/>
                    <a:lstStyle/>
                    <a:p>
                      <a:pPr algn="l" fontAlgn="b">
                        <a:lnSpc>
                          <a:spcPct val="100000"/>
                        </a:lnSpc>
                      </a:pPr>
                      <a:r>
                        <a:rPr lang="en-US" sz="900" b="0" i="0" u="none" strike="noStrike">
                          <a:solidFill>
                            <a:srgbClr val="000000"/>
                          </a:solidFill>
                          <a:effectLst/>
                          <a:latin typeface="Helvetica, Arial"/>
                          <a:cs typeface="Arial" panose="020B0604020202020204" pitchFamily="34" charset="0"/>
                        </a:rPr>
                        <a:t>Cantonal Hospital </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Lugano, Swiss</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2727095884"/>
                  </a:ext>
                </a:extLst>
              </a:tr>
              <a:tr h="0">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17</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Institute for Clinical and Experimental Medicine</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Prague, Czech Republic</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2043843350"/>
                  </a:ext>
                </a:extLst>
              </a:tr>
              <a:tr h="0">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18</a:t>
                      </a:r>
                    </a:p>
                  </a:txBody>
                  <a:tcPr marL="45720" marR="45720">
                    <a:solidFill>
                      <a:schemeClr val="bg2"/>
                    </a:solidFill>
                  </a:tcPr>
                </a:tc>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Fondazione Policlinico Universitario Campus Bio-Medico</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Rome, Italy</a:t>
                      </a:r>
                    </a:p>
                  </a:txBody>
                  <a:tcPr marL="45720" marR="45720">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2688886107"/>
                  </a:ext>
                </a:extLst>
              </a:tr>
              <a:tr h="0">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19</a:t>
                      </a:r>
                    </a:p>
                  </a:txBody>
                  <a:tcPr marL="45720" marR="45720">
                    <a:solidFill>
                      <a:schemeClr val="bg2"/>
                    </a:solidFill>
                  </a:tcPr>
                </a:tc>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Universitair Medisch Centrum Maastricht</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Maastricht, the Netherlands</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extLst>
                  <a:ext uri="{0D108BD9-81ED-4DB2-BD59-A6C34878D82A}">
                    <a16:rowId xmlns:a16="http://schemas.microsoft.com/office/drawing/2014/main" val="3938087980"/>
                  </a:ext>
                </a:extLst>
              </a:tr>
              <a:tr h="0">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20</a:t>
                      </a:r>
                    </a:p>
                  </a:txBody>
                  <a:tcPr marL="45720" marR="45720">
                    <a:solidFill>
                      <a:schemeClr val="bg2"/>
                    </a:solidFill>
                  </a:tcPr>
                </a:tc>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University Hospital Leuven</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Leuven, Belgium</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extLst>
                  <a:ext uri="{0D108BD9-81ED-4DB2-BD59-A6C34878D82A}">
                    <a16:rowId xmlns:a16="http://schemas.microsoft.com/office/drawing/2014/main" val="284695949"/>
                  </a:ext>
                </a:extLst>
              </a:tr>
              <a:tr h="0">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21</a:t>
                      </a:r>
                    </a:p>
                  </a:txBody>
                  <a:tcPr marL="45720" marR="45720">
                    <a:solidFill>
                      <a:schemeClr val="bg2"/>
                    </a:solidFill>
                  </a:tcPr>
                </a:tc>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Frankfurt University Hospital</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Frankfurt, Germany</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extLst>
                  <a:ext uri="{0D108BD9-81ED-4DB2-BD59-A6C34878D82A}">
                    <a16:rowId xmlns:a16="http://schemas.microsoft.com/office/drawing/2014/main" val="2543952770"/>
                  </a:ext>
                </a:extLst>
              </a:tr>
              <a:tr h="0">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22</a:t>
                      </a:r>
                    </a:p>
                  </a:txBody>
                  <a:tcPr marL="45720" marR="45720">
                    <a:solidFill>
                      <a:schemeClr val="bg2"/>
                    </a:solidFill>
                  </a:tcPr>
                </a:tc>
                <a:tc>
                  <a:txBody>
                    <a:bodyPr/>
                    <a:lstStyle/>
                    <a:p>
                      <a:pPr algn="l" fontAlgn="b">
                        <a:lnSpc>
                          <a:spcPct val="100000"/>
                        </a:lnSpc>
                      </a:pPr>
                      <a:r>
                        <a:rPr lang="it-IT" sz="900" b="0" i="0" u="none" strike="noStrike" dirty="0">
                          <a:solidFill>
                            <a:srgbClr val="000000"/>
                          </a:solidFill>
                          <a:effectLst/>
                          <a:latin typeface="Helvetica, Arial"/>
                          <a:cs typeface="Arial" panose="020B0604020202020204" pitchFamily="34" charset="0"/>
                        </a:rPr>
                        <a:t>Universitätsspital Zürich</a:t>
                      </a:r>
                    </a:p>
                  </a:txBody>
                  <a:tcPr marL="45720" marR="45720">
                    <a:solidFill>
                      <a:schemeClr val="bg2"/>
                    </a:solidFill>
                  </a:tcPr>
                </a:tc>
                <a:tc>
                  <a:txBody>
                    <a:bodyPr/>
                    <a:lstStyle/>
                    <a:p>
                      <a:pPr algn="l" fontAlgn="b">
                        <a:lnSpc>
                          <a:spcPct val="100000"/>
                        </a:lnSpc>
                      </a:pPr>
                      <a:r>
                        <a:rPr lang="en-US" sz="900" b="0" i="0" u="none" strike="noStrike" dirty="0">
                          <a:solidFill>
                            <a:srgbClr val="000000"/>
                          </a:solidFill>
                          <a:effectLst/>
                          <a:latin typeface="Helvetica, Arial"/>
                          <a:cs typeface="Arial" panose="020B0604020202020204" pitchFamily="34" charset="0"/>
                        </a:rPr>
                        <a:t>Zürich, Swiss</a:t>
                      </a:r>
                    </a:p>
                  </a:txBody>
                  <a:tcPr marL="45720" marR="45720">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endParaRPr lang="en-US" sz="900" b="0" i="0" u="none" strike="noStrike" dirty="0">
                        <a:solidFill>
                          <a:srgbClr val="000000"/>
                        </a:solidFill>
                        <a:effectLst/>
                        <a:latin typeface="Helvetica, Arial"/>
                        <a:cs typeface="Arial" panose="020B0604020202020204" pitchFamily="34" charset="0"/>
                      </a:endParaRPr>
                    </a:p>
                  </a:txBody>
                  <a:tcPr marL="9525" marR="9525" marT="9525" anchor="ctr">
                    <a:solidFill>
                      <a:schemeClr val="bg2"/>
                    </a:solidFill>
                  </a:tcPr>
                </a:tc>
                <a:tc>
                  <a:txBody>
                    <a:bodyPr/>
                    <a:lstStyle/>
                    <a:p>
                      <a:pPr algn="ctr" fontAlgn="ctr"/>
                      <a:r>
                        <a:rPr lang="en-US" sz="900" b="0" i="0" u="none" strike="noStrike" dirty="0">
                          <a:solidFill>
                            <a:srgbClr val="000000"/>
                          </a:solidFill>
                          <a:effectLst/>
                          <a:latin typeface="Helvetica, Arial"/>
                          <a:cs typeface="Arial" panose="020B0604020202020204" pitchFamily="34" charset="0"/>
                        </a:rPr>
                        <a:t>x</a:t>
                      </a:r>
                    </a:p>
                  </a:txBody>
                  <a:tcPr marL="9525" marR="9525" marT="9525" anchor="ctr">
                    <a:solidFill>
                      <a:schemeClr val="bg2"/>
                    </a:solidFill>
                  </a:tcPr>
                </a:tc>
                <a:extLst>
                  <a:ext uri="{0D108BD9-81ED-4DB2-BD59-A6C34878D82A}">
                    <a16:rowId xmlns:a16="http://schemas.microsoft.com/office/drawing/2014/main" val="2229031314"/>
                  </a:ext>
                </a:extLst>
              </a:tr>
            </a:tbl>
          </a:graphicData>
        </a:graphic>
      </p:graphicFrame>
    </p:spTree>
    <p:extLst>
      <p:ext uri="{BB962C8B-B14F-4D97-AF65-F5344CB8AC3E}">
        <p14:creationId xmlns:p14="http://schemas.microsoft.com/office/powerpoint/2010/main" val="68850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8F4549CB-4AEC-612C-B675-46D3477B5EA8}"/>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Regulatory update</a:t>
            </a:r>
          </a:p>
        </p:txBody>
      </p:sp>
      <p:sp>
        <p:nvSpPr>
          <p:cNvPr id="24" name="Content Placeholder 7">
            <a:extLst>
              <a:ext uri="{FF2B5EF4-FFF2-40B4-BE49-F238E27FC236}">
                <a16:creationId xmlns:a16="http://schemas.microsoft.com/office/drawing/2014/main" id="{990E951A-C8A3-D4AC-A283-D9AF95364F34}"/>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rgbClr val="5D5D5B"/>
                </a:solidFill>
                <a:latin typeface="Helvetica, Arial"/>
                <a:cs typeface="Calibri"/>
              </a:rPr>
              <a:t>Donna de Geest</a:t>
            </a:r>
          </a:p>
          <a:p>
            <a:pPr marL="0" indent="0">
              <a:lnSpc>
                <a:spcPct val="100000"/>
              </a:lnSpc>
              <a:buFont typeface="Arial" panose="020B0604020202020204" pitchFamily="34" charset="0"/>
              <a:buNone/>
            </a:pPr>
            <a:endParaRPr lang="en-US" sz="2400" dirty="0">
              <a:solidFill>
                <a:srgbClr val="5D5D5B"/>
              </a:solidFill>
              <a:ea typeface="Calibri"/>
              <a:cs typeface="Calibri"/>
            </a:endParaRPr>
          </a:p>
          <a:p>
            <a:pPr marL="0" indent="0">
              <a:buFont typeface="Arial" panose="020B0604020202020204" pitchFamily="34" charset="0"/>
              <a:buNone/>
            </a:pPr>
            <a:endParaRPr lang="en-US" sz="2400" dirty="0">
              <a:solidFill>
                <a:srgbClr val="5D5D5B"/>
              </a:solidFill>
            </a:endParaRPr>
          </a:p>
        </p:txBody>
      </p:sp>
      <p:pic>
        <p:nvPicPr>
          <p:cNvPr id="25" name="Picture 2">
            <a:extLst>
              <a:ext uri="{FF2B5EF4-FFF2-40B4-BE49-F238E27FC236}">
                <a16:creationId xmlns:a16="http://schemas.microsoft.com/office/drawing/2014/main" id="{9ED9F664-DD2A-6AAC-A098-197672B780ED}"/>
              </a:ext>
            </a:extLst>
          </p:cNvPr>
          <p:cNvPicPr>
            <a:picLocks noChangeAspect="1"/>
          </p:cNvPicPr>
          <p:nvPr/>
        </p:nvPicPr>
        <p:blipFill>
          <a:blip r:embed="rId3"/>
          <a:srcRect r="71087"/>
          <a:stretch/>
        </p:blipFill>
        <p:spPr>
          <a:xfrm>
            <a:off x="10687844" y="382708"/>
            <a:ext cx="665956" cy="606644"/>
          </a:xfrm>
          <a:prstGeom prst="rect">
            <a:avLst/>
          </a:prstGeom>
        </p:spPr>
      </p:pic>
      <p:sp>
        <p:nvSpPr>
          <p:cNvPr id="26" name="Content Placeholder 7">
            <a:extLst>
              <a:ext uri="{FF2B5EF4-FFF2-40B4-BE49-F238E27FC236}">
                <a16:creationId xmlns:a16="http://schemas.microsoft.com/office/drawing/2014/main" id="{BE5D0AD9-4AD0-52A0-DCAC-6479BF5C9A8A}"/>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solidFill>
                  <a:srgbClr val="5D5D5B"/>
                </a:solidFill>
                <a:latin typeface="Helvetica, Arial"/>
                <a:ea typeface="Calibri"/>
                <a:cs typeface="Calibri"/>
              </a:rPr>
              <a:t>Center information</a:t>
            </a:r>
          </a:p>
          <a:p>
            <a:pPr marL="0" indent="0">
              <a:buFont typeface="Arial" panose="020B0604020202020204" pitchFamily="34" charset="0"/>
              <a:buNone/>
            </a:pPr>
            <a:endParaRPr lang="en-US" sz="2400">
              <a:solidFill>
                <a:srgbClr val="5D5D5B"/>
              </a:solidFill>
            </a:endParaRPr>
          </a:p>
        </p:txBody>
      </p:sp>
      <p:cxnSp>
        <p:nvCxnSpPr>
          <p:cNvPr id="27" name="Straight Connector 26">
            <a:extLst>
              <a:ext uri="{FF2B5EF4-FFF2-40B4-BE49-F238E27FC236}">
                <a16:creationId xmlns:a16="http://schemas.microsoft.com/office/drawing/2014/main" id="{C69F7AF4-C444-C51B-7AF1-49DCB3133B6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8" name="Content Placeholder 1"/>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5D5D5B"/>
                </a:solidFill>
                <a:latin typeface="Helvetica, Arial"/>
              </a:rPr>
              <a:t>The JDRA has been communicated to 49 active and silent centers (HVS AV Database) </a:t>
            </a:r>
          </a:p>
          <a:p>
            <a:pPr marL="0" indent="0">
              <a:buNone/>
            </a:pPr>
            <a:endParaRPr lang="en-US" sz="2000" dirty="0">
              <a:solidFill>
                <a:srgbClr val="5D5D5B"/>
              </a:solidFill>
              <a:latin typeface="Helvetica, Arial"/>
            </a:endParaRPr>
          </a:p>
          <a:p>
            <a:pPr marL="0" indent="0">
              <a:buNone/>
            </a:pPr>
            <a:r>
              <a:rPr lang="en-US" sz="2000" dirty="0">
                <a:solidFill>
                  <a:srgbClr val="5D5D5B"/>
                </a:solidFill>
                <a:latin typeface="Helvetica, Arial"/>
              </a:rPr>
              <a:t>Signed JDRA			11 centers 		(57% of patient total)</a:t>
            </a:r>
          </a:p>
          <a:p>
            <a:pPr marL="0" indent="0">
              <a:buNone/>
            </a:pPr>
            <a:r>
              <a:rPr lang="en-US" sz="2000" dirty="0">
                <a:solidFill>
                  <a:srgbClr val="5D5D5B"/>
                </a:solidFill>
                <a:latin typeface="Helvetica, Arial"/>
              </a:rPr>
              <a:t>Confirmed participation		14 centers		(28% of patient total)</a:t>
            </a:r>
          </a:p>
          <a:p>
            <a:pPr marL="0" indent="0">
              <a:buNone/>
            </a:pPr>
            <a:r>
              <a:rPr lang="en-US" sz="2000" dirty="0">
                <a:solidFill>
                  <a:srgbClr val="5D5D5B"/>
                </a:solidFill>
                <a:latin typeface="Helvetica, Arial"/>
              </a:rPr>
              <a:t>Total				25 centers		</a:t>
            </a:r>
            <a:r>
              <a:rPr lang="en-US" sz="2000" dirty="0">
                <a:solidFill>
                  <a:schemeClr val="accent6"/>
                </a:solidFill>
                <a:latin typeface="Helvetica, Arial"/>
              </a:rPr>
              <a:t>(85% of patient total)</a:t>
            </a:r>
          </a:p>
          <a:p>
            <a:pPr marL="0" indent="0">
              <a:buNone/>
            </a:pPr>
            <a:endParaRPr lang="en-US" sz="2000" dirty="0">
              <a:solidFill>
                <a:srgbClr val="5D5D5B"/>
              </a:solidFill>
              <a:latin typeface="Helvetica, Arial"/>
            </a:endParaRPr>
          </a:p>
          <a:p>
            <a:pPr marL="0" indent="0">
              <a:buNone/>
            </a:pPr>
            <a:r>
              <a:rPr lang="en-US" sz="2000" dirty="0">
                <a:solidFill>
                  <a:srgbClr val="FF0000"/>
                </a:solidFill>
                <a:latin typeface="Helvetica, Arial"/>
              </a:rPr>
              <a:t>No confirmation			24 centers		(15% of patient total)</a:t>
            </a:r>
          </a:p>
          <a:p>
            <a:pPr marL="0" indent="0">
              <a:buNone/>
            </a:pPr>
            <a:endParaRPr lang="en-US" sz="2000" dirty="0">
              <a:solidFill>
                <a:srgbClr val="5D5D5B"/>
              </a:solidFill>
              <a:latin typeface="Helvetica, Arial"/>
            </a:endParaRPr>
          </a:p>
        </p:txBody>
      </p:sp>
      <p:cxnSp>
        <p:nvCxnSpPr>
          <p:cNvPr id="3" name="Straight Connector 2">
            <a:extLst>
              <a:ext uri="{FF2B5EF4-FFF2-40B4-BE49-F238E27FC236}">
                <a16:creationId xmlns:a16="http://schemas.microsoft.com/office/drawing/2014/main" id="{7A194C27-AC19-9A91-B4DA-F79B9FB3156A}"/>
              </a:ext>
            </a:extLst>
          </p:cNvPr>
          <p:cNvCxnSpPr>
            <a:cxnSpLocks/>
          </p:cNvCxnSpPr>
          <p:nvPr/>
        </p:nvCxnSpPr>
        <p:spPr>
          <a:xfrm>
            <a:off x="914400" y="3407734"/>
            <a:ext cx="8803758" cy="2126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627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7419-351A-2B20-DBEA-C5C834B7A58D}"/>
              </a:ext>
            </a:extLst>
          </p:cNvPr>
          <p:cNvSpPr>
            <a:spLocks noGrp="1"/>
          </p:cNvSpPr>
          <p:nvPr>
            <p:ph type="title"/>
          </p:nvPr>
        </p:nvSpPr>
        <p:spPr>
          <a:xfrm>
            <a:off x="838200" y="60326"/>
            <a:ext cx="10515600" cy="1325563"/>
          </a:xfrm>
        </p:spPr>
        <p:txBody>
          <a:bodyPr/>
          <a:lstStyle/>
          <a:p>
            <a:r>
              <a:rPr lang="en-US" b="1" dirty="0">
                <a:solidFill>
                  <a:srgbClr val="A90A40"/>
                </a:solidFill>
                <a:latin typeface="Helvetica, Arial"/>
              </a:rPr>
              <a:t>Database</a:t>
            </a:r>
          </a:p>
        </p:txBody>
      </p:sp>
      <p:sp>
        <p:nvSpPr>
          <p:cNvPr id="8" name="Content Placeholder 7">
            <a:extLst>
              <a:ext uri="{FF2B5EF4-FFF2-40B4-BE49-F238E27FC236}">
                <a16:creationId xmlns:a16="http://schemas.microsoft.com/office/drawing/2014/main" id="{C459E2FE-0EBF-8316-A86C-F2AAAC1B19F5}"/>
              </a:ext>
            </a:extLst>
          </p:cNvPr>
          <p:cNvSpPr>
            <a:spLocks noGrp="1"/>
          </p:cNvSpPr>
          <p:nvPr>
            <p:ph idx="1"/>
          </p:nvPr>
        </p:nvSpPr>
        <p:spPr/>
        <p:txBody>
          <a:bodyPr>
            <a:normAutofit/>
          </a:bodyPr>
          <a:lstStyle/>
          <a:p>
            <a:pPr marL="0" indent="0">
              <a:lnSpc>
                <a:spcPct val="100000"/>
              </a:lnSpc>
              <a:buNone/>
            </a:pPr>
            <a:endParaRPr lang="en-US" sz="2400" dirty="0">
              <a:solidFill>
                <a:srgbClr val="5D5D5B"/>
              </a:solidFill>
              <a:ea typeface="Calibri"/>
              <a:cs typeface="Calibri"/>
            </a:endParaRPr>
          </a:p>
          <a:p>
            <a:pPr marL="0" indent="0">
              <a:lnSpc>
                <a:spcPct val="100000"/>
              </a:lnSpc>
              <a:buNone/>
            </a:pPr>
            <a:endParaRPr lang="en-US" sz="2400" dirty="0">
              <a:solidFill>
                <a:srgbClr val="5D5D5B"/>
              </a:solidFill>
              <a:ea typeface="Calibri"/>
              <a:cs typeface="Calibri"/>
            </a:endParaRPr>
          </a:p>
        </p:txBody>
      </p:sp>
      <p:cxnSp>
        <p:nvCxnSpPr>
          <p:cNvPr id="13" name="Straight Connector 12">
            <a:extLst>
              <a:ext uri="{FF2B5EF4-FFF2-40B4-BE49-F238E27FC236}">
                <a16:creationId xmlns:a16="http://schemas.microsoft.com/office/drawing/2014/main" id="{51BAE741-3A59-A969-2D51-AA6069B3EFE6}"/>
              </a:ext>
            </a:extLst>
          </p:cNvPr>
          <p:cNvCxnSpPr>
            <a:cxnSpLocks/>
          </p:cNvCxnSpPr>
          <p:nvPr/>
        </p:nvCxnSpPr>
        <p:spPr>
          <a:xfrm>
            <a:off x="838200" y="1045030"/>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10" name="Content Placeholder 7">
            <a:extLst>
              <a:ext uri="{FF2B5EF4-FFF2-40B4-BE49-F238E27FC236}">
                <a16:creationId xmlns:a16="http://schemas.microsoft.com/office/drawing/2014/main" id="{D63EEF6B-1080-A231-0D33-550D81DE594A}"/>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400">
              <a:solidFill>
                <a:srgbClr val="5D5D5B"/>
              </a:solidFill>
              <a:cs typeface="Calibri"/>
            </a:endParaRP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dirty="0">
              <a:solidFill>
                <a:srgbClr val="5D5D5B"/>
              </a:solidFill>
            </a:endParaRPr>
          </a:p>
        </p:txBody>
      </p:sp>
      <p:sp>
        <p:nvSpPr>
          <p:cNvPr id="11" name="Content Placeholder 7">
            <a:extLst>
              <a:ext uri="{FF2B5EF4-FFF2-40B4-BE49-F238E27FC236}">
                <a16:creationId xmlns:a16="http://schemas.microsoft.com/office/drawing/2014/main" id="{D077DAFD-9DF2-D730-E6E9-912F7C7BFE6D}"/>
              </a:ext>
            </a:extLst>
          </p:cNvPr>
          <p:cNvSpPr txBox="1">
            <a:spLocks/>
          </p:cNvSpPr>
          <p:nvPr/>
        </p:nvSpPr>
        <p:spPr>
          <a:xfrm>
            <a:off x="9144001" y="1111935"/>
            <a:ext cx="2209800" cy="505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rgbClr val="5D5D5B"/>
                </a:solidFill>
                <a:latin typeface="Helvetica, Arial"/>
                <a:ea typeface="Calibri"/>
                <a:cs typeface="Calibri"/>
              </a:rPr>
              <a:t>Donna de Geest</a:t>
            </a:r>
          </a:p>
          <a:p>
            <a:pPr marL="0" indent="0" algn="r">
              <a:buFont typeface="Arial" panose="020B0604020202020204" pitchFamily="34" charset="0"/>
              <a:buNone/>
            </a:pPr>
            <a:endParaRPr lang="en-US" sz="1800" dirty="0">
              <a:solidFill>
                <a:srgbClr val="5D5D5B"/>
              </a:solidFill>
            </a:endParaRPr>
          </a:p>
        </p:txBody>
      </p:sp>
      <p:pic>
        <p:nvPicPr>
          <p:cNvPr id="12" name="Picture 11">
            <a:extLst>
              <a:ext uri="{FF2B5EF4-FFF2-40B4-BE49-F238E27FC236}">
                <a16:creationId xmlns:a16="http://schemas.microsoft.com/office/drawing/2014/main" id="{BD9E2BC8-A187-5B18-1D3A-6516D4B1915D}"/>
              </a:ext>
            </a:extLst>
          </p:cNvPr>
          <p:cNvPicPr>
            <a:picLocks noChangeAspect="1"/>
          </p:cNvPicPr>
          <p:nvPr/>
        </p:nvPicPr>
        <p:blipFill>
          <a:blip r:embed="rId2" cstate="print">
            <a:extLst>
              <a:ext uri="{28A0092B-C50C-407E-A947-70E740481C1C}">
                <a14:useLocalDpi xmlns:a14="http://schemas.microsoft.com/office/drawing/2010/main" val="0"/>
              </a:ext>
            </a:extLst>
          </a:blip>
          <a:srcRect r="68592"/>
          <a:stretch/>
        </p:blipFill>
        <p:spPr>
          <a:xfrm>
            <a:off x="10542376" y="292100"/>
            <a:ext cx="811423" cy="710833"/>
          </a:xfrm>
          <a:prstGeom prst="rect">
            <a:avLst/>
          </a:prstGeom>
        </p:spPr>
      </p:pic>
      <p:pic>
        <p:nvPicPr>
          <p:cNvPr id="5" name="Picture 4">
            <a:extLst>
              <a:ext uri="{FF2B5EF4-FFF2-40B4-BE49-F238E27FC236}">
                <a16:creationId xmlns:a16="http://schemas.microsoft.com/office/drawing/2014/main" id="{79BADA06-7241-21CC-0928-21251AF1D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99" y="1593851"/>
            <a:ext cx="7667446" cy="4687064"/>
          </a:xfrm>
          <a:prstGeom prst="rect">
            <a:avLst/>
          </a:prstGeom>
          <a:ln>
            <a:noFill/>
          </a:ln>
          <a:effectLst>
            <a:outerShdw blurRad="63500" sx="102000" sy="102000" algn="ctr" rotWithShape="0">
              <a:srgbClr val="616060">
                <a:alpha val="40000"/>
              </a:srgbClr>
            </a:outerShdw>
          </a:effectLst>
        </p:spPr>
      </p:pic>
    </p:spTree>
    <p:extLst>
      <p:ext uri="{BB962C8B-B14F-4D97-AF65-F5344CB8AC3E}">
        <p14:creationId xmlns:p14="http://schemas.microsoft.com/office/powerpoint/2010/main" val="1956102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577D0-69F8-A286-629E-912271A9C386}"/>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EF22AB06-B05E-7E01-F804-1CEF97FED9F0}"/>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Regulatory update</a:t>
            </a:r>
          </a:p>
        </p:txBody>
      </p:sp>
      <p:sp>
        <p:nvSpPr>
          <p:cNvPr id="24" name="Content Placeholder 7">
            <a:extLst>
              <a:ext uri="{FF2B5EF4-FFF2-40B4-BE49-F238E27FC236}">
                <a16:creationId xmlns:a16="http://schemas.microsoft.com/office/drawing/2014/main" id="{9F51D6F6-D123-5007-3A58-DA8F3D9C71CF}"/>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rgbClr val="5D5D5B"/>
                </a:solidFill>
                <a:latin typeface="Helvetica, Arial"/>
                <a:cs typeface="Calibri"/>
              </a:rPr>
              <a:t>Kevin Veen</a:t>
            </a:r>
          </a:p>
          <a:p>
            <a:pPr marL="0" indent="0">
              <a:lnSpc>
                <a:spcPct val="100000"/>
              </a:lnSpc>
              <a:buFont typeface="Arial" panose="020B0604020202020204" pitchFamily="34" charset="0"/>
              <a:buNone/>
            </a:pPr>
            <a:endParaRPr lang="en-US" sz="2400" dirty="0">
              <a:solidFill>
                <a:srgbClr val="5D5D5B"/>
              </a:solidFill>
              <a:ea typeface="Calibri"/>
              <a:cs typeface="Calibri"/>
            </a:endParaRPr>
          </a:p>
          <a:p>
            <a:pPr marL="0" indent="0">
              <a:buFont typeface="Arial" panose="020B0604020202020204" pitchFamily="34" charset="0"/>
              <a:buNone/>
            </a:pPr>
            <a:endParaRPr lang="en-US" sz="2400" dirty="0">
              <a:solidFill>
                <a:srgbClr val="5D5D5B"/>
              </a:solidFill>
            </a:endParaRPr>
          </a:p>
        </p:txBody>
      </p:sp>
      <p:pic>
        <p:nvPicPr>
          <p:cNvPr id="25" name="Picture 2">
            <a:extLst>
              <a:ext uri="{FF2B5EF4-FFF2-40B4-BE49-F238E27FC236}">
                <a16:creationId xmlns:a16="http://schemas.microsoft.com/office/drawing/2014/main" id="{43EABEDE-9429-865D-5475-61B05F123973}"/>
              </a:ext>
            </a:extLst>
          </p:cNvPr>
          <p:cNvPicPr>
            <a:picLocks noChangeAspect="1"/>
          </p:cNvPicPr>
          <p:nvPr/>
        </p:nvPicPr>
        <p:blipFill>
          <a:blip r:embed="rId3"/>
          <a:srcRect r="71087"/>
          <a:stretch/>
        </p:blipFill>
        <p:spPr>
          <a:xfrm>
            <a:off x="10687844" y="382708"/>
            <a:ext cx="665956" cy="606644"/>
          </a:xfrm>
          <a:prstGeom prst="rect">
            <a:avLst/>
          </a:prstGeom>
        </p:spPr>
      </p:pic>
      <p:sp>
        <p:nvSpPr>
          <p:cNvPr id="26" name="Content Placeholder 7">
            <a:extLst>
              <a:ext uri="{FF2B5EF4-FFF2-40B4-BE49-F238E27FC236}">
                <a16:creationId xmlns:a16="http://schemas.microsoft.com/office/drawing/2014/main" id="{6554DBB6-36EE-1502-6DE9-F735A8C59B4B}"/>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solidFill>
                  <a:srgbClr val="5D5D5B"/>
                </a:solidFill>
                <a:latin typeface="Helvetica, Arial"/>
                <a:ea typeface="Calibri"/>
                <a:cs typeface="Calibri"/>
              </a:rPr>
              <a:t>Decision tree JDRA</a:t>
            </a:r>
          </a:p>
          <a:p>
            <a:pPr marL="0" indent="0">
              <a:buFont typeface="Arial" panose="020B0604020202020204" pitchFamily="34" charset="0"/>
              <a:buNone/>
            </a:pPr>
            <a:endParaRPr lang="en-US" sz="2400" dirty="0">
              <a:solidFill>
                <a:srgbClr val="5D5D5B"/>
              </a:solidFill>
            </a:endParaRPr>
          </a:p>
        </p:txBody>
      </p:sp>
      <p:cxnSp>
        <p:nvCxnSpPr>
          <p:cNvPr id="27" name="Straight Connector 26">
            <a:extLst>
              <a:ext uri="{FF2B5EF4-FFF2-40B4-BE49-F238E27FC236}">
                <a16:creationId xmlns:a16="http://schemas.microsoft.com/office/drawing/2014/main" id="{014F8998-5E87-5CDE-4F3F-4E71FA4F7795}"/>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pic>
        <p:nvPicPr>
          <p:cNvPr id="2" name="Content Placeholder 4" descr="A diagram of a flowchart&#10;&#10;AI-generated content may be incorrect.">
            <a:extLst>
              <a:ext uri="{FF2B5EF4-FFF2-40B4-BE49-F238E27FC236}">
                <a16:creationId xmlns:a16="http://schemas.microsoft.com/office/drawing/2014/main" id="{F9DE4B22-F195-2D7F-DF3B-42B90D77F3D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83763" y="1669544"/>
            <a:ext cx="6424474" cy="4777173"/>
          </a:xfrm>
        </p:spPr>
      </p:pic>
    </p:spTree>
    <p:extLst>
      <p:ext uri="{BB962C8B-B14F-4D97-AF65-F5344CB8AC3E}">
        <p14:creationId xmlns:p14="http://schemas.microsoft.com/office/powerpoint/2010/main" val="1384763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8F4549CB-4AEC-612C-B675-46D3477B5EA8}"/>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Regulatory update</a:t>
            </a:r>
          </a:p>
        </p:txBody>
      </p:sp>
      <p:sp>
        <p:nvSpPr>
          <p:cNvPr id="24" name="Content Placeholder 7">
            <a:extLst>
              <a:ext uri="{FF2B5EF4-FFF2-40B4-BE49-F238E27FC236}">
                <a16:creationId xmlns:a16="http://schemas.microsoft.com/office/drawing/2014/main" id="{990E951A-C8A3-D4AC-A283-D9AF95364F34}"/>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dirty="0">
                <a:solidFill>
                  <a:srgbClr val="5D5D5B"/>
                </a:solidFill>
                <a:latin typeface="Helvetica, Arial"/>
                <a:cs typeface="Calibri"/>
              </a:rPr>
              <a:t>Donna de Geest</a:t>
            </a:r>
          </a:p>
          <a:p>
            <a:pPr marL="0" indent="0">
              <a:lnSpc>
                <a:spcPct val="100000"/>
              </a:lnSpc>
              <a:buFont typeface="Arial" panose="020B0604020202020204" pitchFamily="34" charset="0"/>
              <a:buNone/>
            </a:pPr>
            <a:endParaRPr lang="en-US" sz="2400" dirty="0">
              <a:solidFill>
                <a:srgbClr val="5D5D5B"/>
              </a:solidFill>
              <a:ea typeface="Calibri"/>
              <a:cs typeface="Calibri"/>
            </a:endParaRPr>
          </a:p>
          <a:p>
            <a:pPr marL="0" indent="0">
              <a:buFont typeface="Arial" panose="020B0604020202020204" pitchFamily="34" charset="0"/>
              <a:buNone/>
            </a:pPr>
            <a:endParaRPr lang="en-US" sz="2400" dirty="0">
              <a:solidFill>
                <a:srgbClr val="5D5D5B"/>
              </a:solidFill>
            </a:endParaRPr>
          </a:p>
        </p:txBody>
      </p:sp>
      <p:pic>
        <p:nvPicPr>
          <p:cNvPr id="25" name="Picture 2">
            <a:extLst>
              <a:ext uri="{FF2B5EF4-FFF2-40B4-BE49-F238E27FC236}">
                <a16:creationId xmlns:a16="http://schemas.microsoft.com/office/drawing/2014/main" id="{9ED9F664-DD2A-6AAC-A098-197672B780ED}"/>
              </a:ext>
            </a:extLst>
          </p:cNvPr>
          <p:cNvPicPr>
            <a:picLocks noChangeAspect="1"/>
          </p:cNvPicPr>
          <p:nvPr/>
        </p:nvPicPr>
        <p:blipFill>
          <a:blip r:embed="rId3"/>
          <a:srcRect r="71087"/>
          <a:stretch/>
        </p:blipFill>
        <p:spPr>
          <a:xfrm>
            <a:off x="10687844" y="382708"/>
            <a:ext cx="665956" cy="606644"/>
          </a:xfrm>
          <a:prstGeom prst="rect">
            <a:avLst/>
          </a:prstGeom>
        </p:spPr>
      </p:pic>
      <p:sp>
        <p:nvSpPr>
          <p:cNvPr id="26" name="Content Placeholder 7">
            <a:extLst>
              <a:ext uri="{FF2B5EF4-FFF2-40B4-BE49-F238E27FC236}">
                <a16:creationId xmlns:a16="http://schemas.microsoft.com/office/drawing/2014/main" id="{BE5D0AD9-4AD0-52A0-DCAC-6479BF5C9A8A}"/>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a:solidFill>
                  <a:srgbClr val="5D5D5B"/>
                </a:solidFill>
                <a:ea typeface="Calibri"/>
                <a:cs typeface="Calibri"/>
              </a:rPr>
              <a:t>Instructions for researchers</a:t>
            </a:r>
          </a:p>
          <a:p>
            <a:pPr marL="0" indent="0">
              <a:buFont typeface="Arial" panose="020B0604020202020204" pitchFamily="34" charset="0"/>
              <a:buNone/>
            </a:pPr>
            <a:endParaRPr lang="en-US" sz="2400">
              <a:solidFill>
                <a:srgbClr val="5D5D5B"/>
              </a:solidFill>
            </a:endParaRPr>
          </a:p>
        </p:txBody>
      </p:sp>
      <p:cxnSp>
        <p:nvCxnSpPr>
          <p:cNvPr id="27" name="Straight Connector 26">
            <a:extLst>
              <a:ext uri="{FF2B5EF4-FFF2-40B4-BE49-F238E27FC236}">
                <a16:creationId xmlns:a16="http://schemas.microsoft.com/office/drawing/2014/main" id="{C69F7AF4-C444-C51B-7AF1-49DCB3133B6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a:stretch>
            <a:fillRect/>
          </a:stretch>
        </p:blipFill>
        <p:spPr>
          <a:xfrm>
            <a:off x="838200" y="1728789"/>
            <a:ext cx="3421828" cy="4420328"/>
          </a:xfrm>
          <a:prstGeom prst="rect">
            <a:avLst/>
          </a:prstGeom>
        </p:spPr>
      </p:pic>
      <p:pic>
        <p:nvPicPr>
          <p:cNvPr id="3" name="Picture 2"/>
          <p:cNvPicPr>
            <a:picLocks noChangeAspect="1"/>
          </p:cNvPicPr>
          <p:nvPr/>
        </p:nvPicPr>
        <p:blipFill>
          <a:blip r:embed="rId5"/>
          <a:stretch>
            <a:fillRect/>
          </a:stretch>
        </p:blipFill>
        <p:spPr>
          <a:xfrm>
            <a:off x="4522168" y="1732733"/>
            <a:ext cx="3416975" cy="4416384"/>
          </a:xfrm>
          <a:prstGeom prst="rect">
            <a:avLst/>
          </a:prstGeom>
        </p:spPr>
      </p:pic>
    </p:spTree>
    <p:extLst>
      <p:ext uri="{BB962C8B-B14F-4D97-AF65-F5344CB8AC3E}">
        <p14:creationId xmlns:p14="http://schemas.microsoft.com/office/powerpoint/2010/main" val="2253766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8F4549CB-4AEC-612C-B675-46D3477B5EA8}"/>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A90A40"/>
                </a:solidFill>
                <a:latin typeface="Helvetica, Arial"/>
              </a:rPr>
              <a:t>Transition Castor</a:t>
            </a:r>
          </a:p>
        </p:txBody>
      </p:sp>
      <p:sp>
        <p:nvSpPr>
          <p:cNvPr id="24" name="Content Placeholder 7">
            <a:extLst>
              <a:ext uri="{FF2B5EF4-FFF2-40B4-BE49-F238E27FC236}">
                <a16:creationId xmlns:a16="http://schemas.microsoft.com/office/drawing/2014/main" id="{990E951A-C8A3-D4AC-A283-D9AF95364F34}"/>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Carlijn van der Ven</a:t>
            </a: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pic>
        <p:nvPicPr>
          <p:cNvPr id="25" name="Picture 2">
            <a:extLst>
              <a:ext uri="{FF2B5EF4-FFF2-40B4-BE49-F238E27FC236}">
                <a16:creationId xmlns:a16="http://schemas.microsoft.com/office/drawing/2014/main" id="{9ED9F664-DD2A-6AAC-A098-197672B780ED}"/>
              </a:ext>
            </a:extLst>
          </p:cNvPr>
          <p:cNvPicPr>
            <a:picLocks noChangeAspect="1"/>
          </p:cNvPicPr>
          <p:nvPr/>
        </p:nvPicPr>
        <p:blipFill>
          <a:blip r:embed="rId3"/>
          <a:srcRect r="71087"/>
          <a:stretch/>
        </p:blipFill>
        <p:spPr>
          <a:xfrm>
            <a:off x="10687844" y="382708"/>
            <a:ext cx="665956" cy="606644"/>
          </a:xfrm>
          <a:prstGeom prst="rect">
            <a:avLst/>
          </a:prstGeom>
        </p:spPr>
      </p:pic>
      <p:sp>
        <p:nvSpPr>
          <p:cNvPr id="26" name="Content Placeholder 7">
            <a:extLst>
              <a:ext uri="{FF2B5EF4-FFF2-40B4-BE49-F238E27FC236}">
                <a16:creationId xmlns:a16="http://schemas.microsoft.com/office/drawing/2014/main" id="{BE5D0AD9-4AD0-52A0-DCAC-6479BF5C9A8A}"/>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i="1">
                <a:solidFill>
                  <a:srgbClr val="5D5D5B"/>
                </a:solidFill>
                <a:latin typeface="Helvetica, Arial"/>
                <a:ea typeface="Calibri"/>
                <a:cs typeface="Calibri"/>
              </a:rPr>
              <a:t>Data quality procedure</a:t>
            </a:r>
          </a:p>
          <a:p>
            <a:pPr marL="0" indent="0">
              <a:buFont typeface="Arial" panose="020B0604020202020204" pitchFamily="34" charset="0"/>
              <a:buNone/>
            </a:pPr>
            <a:endParaRPr lang="en-US" sz="2400" i="1">
              <a:solidFill>
                <a:srgbClr val="5D5D5B"/>
              </a:solidFill>
              <a:latin typeface="Helvetica, Arial"/>
            </a:endParaRPr>
          </a:p>
        </p:txBody>
      </p:sp>
      <p:cxnSp>
        <p:nvCxnSpPr>
          <p:cNvPr id="27" name="Straight Connector 26">
            <a:extLst>
              <a:ext uri="{FF2B5EF4-FFF2-40B4-BE49-F238E27FC236}">
                <a16:creationId xmlns:a16="http://schemas.microsoft.com/office/drawing/2014/main" id="{C69F7AF4-C444-C51B-7AF1-49DCB3133B6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2" name="Content Placeholder 1"/>
          <p:cNvSpPr>
            <a:spLocks noGrp="1"/>
          </p:cNvSpPr>
          <p:nvPr>
            <p:ph idx="1"/>
          </p:nvPr>
        </p:nvSpPr>
        <p:spPr/>
        <p:txBody>
          <a:bodyPr>
            <a:normAutofit/>
          </a:bodyPr>
          <a:lstStyle/>
          <a:p>
            <a:pPr marL="0" indent="0">
              <a:buNone/>
            </a:pPr>
            <a:r>
              <a:rPr lang="en-US" sz="2000" b="1" dirty="0">
                <a:solidFill>
                  <a:srgbClr val="5D5D5B"/>
                </a:solidFill>
                <a:latin typeface="Helvetica, Arial"/>
              </a:rPr>
              <a:t>Data cleaning</a:t>
            </a:r>
          </a:p>
          <a:p>
            <a:r>
              <a:rPr lang="en-US" sz="2000" dirty="0">
                <a:solidFill>
                  <a:srgbClr val="5D5D5B"/>
                </a:solidFill>
                <a:latin typeface="Helvetica, Arial"/>
              </a:rPr>
              <a:t>Exclusion of patients (n = 555)</a:t>
            </a:r>
          </a:p>
          <a:p>
            <a:r>
              <a:rPr lang="en-US" sz="2000" dirty="0">
                <a:solidFill>
                  <a:srgbClr val="5D5D5B"/>
                </a:solidFill>
                <a:latin typeface="Helvetica, Arial"/>
              </a:rPr>
              <a:t>Inactive centers (n = 434)</a:t>
            </a:r>
          </a:p>
          <a:p>
            <a:endParaRPr lang="en-US" sz="2000" dirty="0">
              <a:solidFill>
                <a:srgbClr val="5D5D5B"/>
              </a:solidFill>
              <a:latin typeface="Helvetica, Arial"/>
            </a:endParaRPr>
          </a:p>
          <a:p>
            <a:pPr>
              <a:buFont typeface="Wingdings" panose="05000000000000000000" pitchFamily="2" charset="2"/>
              <a:buChar char="à"/>
            </a:pPr>
            <a:r>
              <a:rPr lang="en-US" sz="2000" dirty="0">
                <a:solidFill>
                  <a:srgbClr val="5D5D5B"/>
                </a:solidFill>
                <a:latin typeface="Helvetica, Arial"/>
                <a:sym typeface="Wingdings" panose="05000000000000000000" pitchFamily="2" charset="2"/>
              </a:rPr>
              <a:t>11651 – 10662 = 989 patients excluded.</a:t>
            </a:r>
          </a:p>
          <a:p>
            <a:pPr>
              <a:buFont typeface="Wingdings" panose="05000000000000000000" pitchFamily="2" charset="2"/>
              <a:buChar char="à"/>
            </a:pPr>
            <a:endParaRPr lang="en-US" sz="2000" dirty="0">
              <a:solidFill>
                <a:srgbClr val="5D5D5B"/>
              </a:solidFill>
              <a:latin typeface="Helvetica, Arial"/>
              <a:sym typeface="Wingdings" panose="05000000000000000000" pitchFamily="2" charset="2"/>
            </a:endParaRPr>
          </a:p>
          <a:p>
            <a:pPr marL="0" indent="0">
              <a:buNone/>
            </a:pPr>
            <a:endParaRPr lang="en-US" sz="2000" dirty="0">
              <a:solidFill>
                <a:srgbClr val="5D5D5B"/>
              </a:solidFill>
              <a:latin typeface="Helvetica, Arial"/>
            </a:endParaRPr>
          </a:p>
        </p:txBody>
      </p:sp>
      <p:pic>
        <p:nvPicPr>
          <p:cNvPr id="4" name="Afbeelding 3" descr="Afbeelding met tekst, schermopname, Rechthoek, ontwerp&#10;&#10;Door AI gegenereerde inhoud is mogelijk onjuist.">
            <a:extLst>
              <a:ext uri="{FF2B5EF4-FFF2-40B4-BE49-F238E27FC236}">
                <a16:creationId xmlns:a16="http://schemas.microsoft.com/office/drawing/2014/main" id="{AB7AD987-1377-C0BA-2BFA-AD76C1BB3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040" y="1570022"/>
            <a:ext cx="5102760" cy="5102760"/>
          </a:xfrm>
          <a:prstGeom prst="rect">
            <a:avLst/>
          </a:prstGeom>
        </p:spPr>
      </p:pic>
      <p:sp>
        <p:nvSpPr>
          <p:cNvPr id="5" name="TextBox 3">
            <a:extLst>
              <a:ext uri="{FF2B5EF4-FFF2-40B4-BE49-F238E27FC236}">
                <a16:creationId xmlns:a16="http://schemas.microsoft.com/office/drawing/2014/main" id="{D5D1CA92-F1AA-DB01-04C8-5C0624564717}"/>
              </a:ext>
            </a:extLst>
          </p:cNvPr>
          <p:cNvSpPr txBox="1"/>
          <p:nvPr/>
        </p:nvSpPr>
        <p:spPr>
          <a:xfrm>
            <a:off x="6912374" y="1935511"/>
            <a:ext cx="2119257" cy="369332"/>
          </a:xfrm>
          <a:prstGeom prst="rect">
            <a:avLst/>
          </a:prstGeom>
          <a:noFill/>
        </p:spPr>
        <p:txBody>
          <a:bodyPr wrap="square" rtlCol="0">
            <a:spAutoFit/>
          </a:bodyPr>
          <a:lstStyle/>
          <a:p>
            <a:pPr algn="ctr"/>
            <a:r>
              <a:rPr lang="en-US" dirty="0">
                <a:solidFill>
                  <a:schemeClr val="bg1"/>
                </a:solidFill>
                <a:latin typeface="Helvetica, Arial"/>
              </a:rPr>
              <a:t>n = 11651</a:t>
            </a:r>
          </a:p>
        </p:txBody>
      </p:sp>
      <p:sp>
        <p:nvSpPr>
          <p:cNvPr id="6" name="TextBox 3">
            <a:extLst>
              <a:ext uri="{FF2B5EF4-FFF2-40B4-BE49-F238E27FC236}">
                <a16:creationId xmlns:a16="http://schemas.microsoft.com/office/drawing/2014/main" id="{68CD96A9-79F7-2833-1826-1A7414AA3846}"/>
              </a:ext>
            </a:extLst>
          </p:cNvPr>
          <p:cNvSpPr txBox="1"/>
          <p:nvPr/>
        </p:nvSpPr>
        <p:spPr>
          <a:xfrm>
            <a:off x="8968257" y="2258194"/>
            <a:ext cx="2119257" cy="369332"/>
          </a:xfrm>
          <a:prstGeom prst="rect">
            <a:avLst/>
          </a:prstGeom>
          <a:noFill/>
        </p:spPr>
        <p:txBody>
          <a:bodyPr wrap="square" rtlCol="0">
            <a:spAutoFit/>
          </a:bodyPr>
          <a:lstStyle/>
          <a:p>
            <a:pPr algn="ctr"/>
            <a:r>
              <a:rPr lang="en-US" dirty="0">
                <a:solidFill>
                  <a:schemeClr val="bg1"/>
                </a:solidFill>
                <a:latin typeface="Helvetica, Arial"/>
              </a:rPr>
              <a:t>n = 10662</a:t>
            </a:r>
          </a:p>
        </p:txBody>
      </p:sp>
      <p:sp>
        <p:nvSpPr>
          <p:cNvPr id="8" name="TextBox 7">
            <a:extLst>
              <a:ext uri="{FF2B5EF4-FFF2-40B4-BE49-F238E27FC236}">
                <a16:creationId xmlns:a16="http://schemas.microsoft.com/office/drawing/2014/main" id="{274F5A61-13F8-1376-9D45-C3C8AF7FA126}"/>
              </a:ext>
            </a:extLst>
          </p:cNvPr>
          <p:cNvSpPr txBox="1"/>
          <p:nvPr/>
        </p:nvSpPr>
        <p:spPr>
          <a:xfrm>
            <a:off x="838200" y="4402089"/>
            <a:ext cx="5212080" cy="646331"/>
          </a:xfrm>
          <a:prstGeom prst="rect">
            <a:avLst/>
          </a:prstGeom>
          <a:noFill/>
        </p:spPr>
        <p:txBody>
          <a:bodyPr wrap="square" rtlCol="0">
            <a:spAutoFit/>
          </a:bodyPr>
          <a:lstStyle/>
          <a:p>
            <a:r>
              <a:rPr lang="en-US" sz="1800" b="1" dirty="0">
                <a:solidFill>
                  <a:srgbClr val="5D5D5B"/>
                </a:solidFill>
                <a:latin typeface="Helvetica, Arial"/>
              </a:rPr>
              <a:t>Patient Identifiable Data in Telemedicine</a:t>
            </a:r>
          </a:p>
          <a:p>
            <a:endParaRPr lang="en-NL" dirty="0"/>
          </a:p>
        </p:txBody>
      </p:sp>
    </p:spTree>
    <p:extLst>
      <p:ext uri="{BB962C8B-B14F-4D97-AF65-F5344CB8AC3E}">
        <p14:creationId xmlns:p14="http://schemas.microsoft.com/office/powerpoint/2010/main" val="142803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8F4549CB-4AEC-612C-B675-46D3477B5EA8}"/>
              </a:ext>
            </a:extLst>
          </p:cNvPr>
          <p:cNvSpPr txBox="1">
            <a:spLocks/>
          </p:cNvSpPr>
          <p:nvPr/>
        </p:nvSpPr>
        <p:spPr>
          <a:xfrm>
            <a:off x="838200" y="411283"/>
            <a:ext cx="10515600" cy="6207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A90A40"/>
                </a:solidFill>
                <a:latin typeface="Helvetica, Arial"/>
              </a:rPr>
              <a:t>Database Progress</a:t>
            </a:r>
          </a:p>
        </p:txBody>
      </p:sp>
      <p:sp>
        <p:nvSpPr>
          <p:cNvPr id="24" name="Content Placeholder 7">
            <a:extLst>
              <a:ext uri="{FF2B5EF4-FFF2-40B4-BE49-F238E27FC236}">
                <a16:creationId xmlns:a16="http://schemas.microsoft.com/office/drawing/2014/main" id="{990E951A-C8A3-D4AC-A283-D9AF95364F34}"/>
              </a:ext>
            </a:extLst>
          </p:cNvPr>
          <p:cNvSpPr txBox="1">
            <a:spLocks/>
          </p:cNvSpPr>
          <p:nvPr/>
        </p:nvSpPr>
        <p:spPr>
          <a:xfrm>
            <a:off x="8258175" y="1084558"/>
            <a:ext cx="3095625" cy="306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rgbClr val="5D5D5B"/>
                </a:solidFill>
                <a:latin typeface="Helvetica, Arial"/>
                <a:cs typeface="Calibri"/>
              </a:rPr>
              <a:t>Carlijn van der Ven</a:t>
            </a: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pic>
        <p:nvPicPr>
          <p:cNvPr id="25" name="Picture 2">
            <a:extLst>
              <a:ext uri="{FF2B5EF4-FFF2-40B4-BE49-F238E27FC236}">
                <a16:creationId xmlns:a16="http://schemas.microsoft.com/office/drawing/2014/main" id="{9ED9F664-DD2A-6AAC-A098-197672B780ED}"/>
              </a:ext>
            </a:extLst>
          </p:cNvPr>
          <p:cNvPicPr>
            <a:picLocks noChangeAspect="1"/>
          </p:cNvPicPr>
          <p:nvPr/>
        </p:nvPicPr>
        <p:blipFill>
          <a:blip r:embed="rId3"/>
          <a:srcRect r="71087"/>
          <a:stretch/>
        </p:blipFill>
        <p:spPr>
          <a:xfrm>
            <a:off x="10687844" y="382708"/>
            <a:ext cx="665956" cy="606644"/>
          </a:xfrm>
          <a:prstGeom prst="rect">
            <a:avLst/>
          </a:prstGeom>
        </p:spPr>
      </p:pic>
      <p:sp>
        <p:nvSpPr>
          <p:cNvPr id="26" name="Content Placeholder 7">
            <a:extLst>
              <a:ext uri="{FF2B5EF4-FFF2-40B4-BE49-F238E27FC236}">
                <a16:creationId xmlns:a16="http://schemas.microsoft.com/office/drawing/2014/main" id="{BE5D0AD9-4AD0-52A0-DCAC-6479BF5C9A8A}"/>
              </a:ext>
            </a:extLst>
          </p:cNvPr>
          <p:cNvSpPr txBox="1">
            <a:spLocks/>
          </p:cNvSpPr>
          <p:nvPr/>
        </p:nvSpPr>
        <p:spPr>
          <a:xfrm>
            <a:off x="838200" y="1043201"/>
            <a:ext cx="8450943" cy="3888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a:solidFill>
                  <a:srgbClr val="5D5D5B"/>
                </a:solidFill>
                <a:latin typeface="Helvetica, Arial"/>
              </a:rPr>
              <a:t>Patient inclusion per year</a:t>
            </a:r>
            <a:endParaRPr lang="en-US" sz="2400" i="1">
              <a:solidFill>
                <a:srgbClr val="5D5D5B"/>
              </a:solidFill>
              <a:latin typeface="Helvetica, Arial"/>
              <a:cs typeface="Calibri"/>
            </a:endParaRPr>
          </a:p>
          <a:p>
            <a:pPr marL="0" indent="0">
              <a:lnSpc>
                <a:spcPct val="100000"/>
              </a:lnSpc>
              <a:buFont typeface="Arial" panose="020B0604020202020204" pitchFamily="34" charset="0"/>
              <a:buNone/>
            </a:pPr>
            <a:endParaRPr lang="en-US" sz="2400">
              <a:solidFill>
                <a:srgbClr val="5D5D5B"/>
              </a:solidFill>
              <a:ea typeface="Calibri"/>
              <a:cs typeface="Calibri"/>
            </a:endParaRPr>
          </a:p>
          <a:p>
            <a:pPr marL="0" indent="0">
              <a:buFont typeface="Arial" panose="020B0604020202020204" pitchFamily="34" charset="0"/>
              <a:buNone/>
            </a:pPr>
            <a:endParaRPr lang="en-US" sz="2400">
              <a:solidFill>
                <a:srgbClr val="5D5D5B"/>
              </a:solidFill>
            </a:endParaRPr>
          </a:p>
        </p:txBody>
      </p:sp>
      <p:cxnSp>
        <p:nvCxnSpPr>
          <p:cNvPr id="27" name="Straight Connector 26">
            <a:extLst>
              <a:ext uri="{FF2B5EF4-FFF2-40B4-BE49-F238E27FC236}">
                <a16:creationId xmlns:a16="http://schemas.microsoft.com/office/drawing/2014/main" id="{C69F7AF4-C444-C51B-7AF1-49DCB3133B6F}"/>
              </a:ext>
            </a:extLst>
          </p:cNvPr>
          <p:cNvCxnSpPr>
            <a:cxnSpLocks/>
          </p:cNvCxnSpPr>
          <p:nvPr/>
        </p:nvCxnSpPr>
        <p:spPr>
          <a:xfrm>
            <a:off x="838200" y="1054555"/>
            <a:ext cx="10515600" cy="0"/>
          </a:xfrm>
          <a:prstGeom prst="line">
            <a:avLst/>
          </a:prstGeom>
          <a:ln w="28575">
            <a:solidFill>
              <a:srgbClr val="9CA2A5"/>
            </a:solidFill>
          </a:ln>
        </p:spPr>
        <p:style>
          <a:lnRef idx="2">
            <a:schemeClr val="accent1"/>
          </a:lnRef>
          <a:fillRef idx="0">
            <a:schemeClr val="accent1"/>
          </a:fillRef>
          <a:effectRef idx="1">
            <a:schemeClr val="accent1"/>
          </a:effectRef>
          <a:fontRef idx="minor">
            <a:schemeClr val="tx1"/>
          </a:fontRef>
        </p:style>
      </p:cxnSp>
      <p:sp>
        <p:nvSpPr>
          <p:cNvPr id="29" name="Content Placeholder 7">
            <a:extLst>
              <a:ext uri="{FF2B5EF4-FFF2-40B4-BE49-F238E27FC236}">
                <a16:creationId xmlns:a16="http://schemas.microsoft.com/office/drawing/2014/main" id="{4B901663-55CE-2465-31B7-59B93666584F}"/>
              </a:ext>
            </a:extLst>
          </p:cNvPr>
          <p:cNvSpPr>
            <a:spLocks noGrp="1"/>
          </p:cNvSpPr>
          <p:nvPr>
            <p:ph idx="1"/>
          </p:nvPr>
        </p:nvSpPr>
        <p:spPr>
          <a:xfrm>
            <a:off x="8258174" y="1825625"/>
            <a:ext cx="3095626" cy="4351338"/>
          </a:xfrm>
        </p:spPr>
        <p:txBody>
          <a:bodyPr>
            <a:normAutofit/>
          </a:bodyPr>
          <a:lstStyle/>
          <a:p>
            <a:pPr marL="0" indent="0">
              <a:buNone/>
            </a:pPr>
            <a:endParaRPr lang="en-US" sz="1600" b="1" dirty="0">
              <a:solidFill>
                <a:srgbClr val="616060"/>
              </a:solidFill>
              <a:latin typeface="Helvetica, Arial"/>
            </a:endParaRPr>
          </a:p>
          <a:p>
            <a:pPr marL="0" indent="0">
              <a:buNone/>
            </a:pPr>
            <a:endParaRPr lang="en-US" sz="1600" b="1" dirty="0">
              <a:solidFill>
                <a:srgbClr val="616060"/>
              </a:solidFill>
              <a:latin typeface="Helvetica, 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551" y="1825625"/>
            <a:ext cx="6153496" cy="4521386"/>
          </a:xfrm>
          <a:prstGeom prst="rect">
            <a:avLst/>
          </a:prstGeom>
        </p:spPr>
      </p:pic>
    </p:spTree>
    <p:extLst>
      <p:ext uri="{BB962C8B-B14F-4D97-AF65-F5344CB8AC3E}">
        <p14:creationId xmlns:p14="http://schemas.microsoft.com/office/powerpoint/2010/main" val="3534890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90b7d81-91c8-4c06-bdee-571ad0dfb2d4">
      <Terms xmlns="http://schemas.microsoft.com/office/infopath/2007/PartnerControls"/>
    </lcf76f155ced4ddcb4097134ff3c332f>
    <TaxCatchAll xmlns="d7116fc4-0d7a-4283-a67c-8144b6bdb2a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7AE9D0CD60CE45B8BD74AFE13BFD9C" ma:contentTypeVersion="11" ma:contentTypeDescription="Create a new document." ma:contentTypeScope="" ma:versionID="55d0505dd80759a041ce8b15ed916614">
  <xsd:schema xmlns:xsd="http://www.w3.org/2001/XMLSchema" xmlns:xs="http://www.w3.org/2001/XMLSchema" xmlns:p="http://schemas.microsoft.com/office/2006/metadata/properties" xmlns:ns2="390b7d81-91c8-4c06-bdee-571ad0dfb2d4" xmlns:ns3="d7116fc4-0d7a-4283-a67c-8144b6bdb2ad" targetNamespace="http://schemas.microsoft.com/office/2006/metadata/properties" ma:root="true" ma:fieldsID="ec72da19f54805a974bf5721421719bd" ns2:_="" ns3:_="">
    <xsd:import namespace="390b7d81-91c8-4c06-bdee-571ad0dfb2d4"/>
    <xsd:import namespace="d7116fc4-0d7a-4283-a67c-8144b6bdb2a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b7d81-91c8-4c06-bdee-571ad0dfb2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63458cd-ce2d-47d3-a8fb-aba961f6e93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116fc4-0d7a-4283-a67c-8144b6bdb2a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64e2dd7-9634-4ed6-b2ad-4e0677a003e8}" ma:internalName="TaxCatchAll" ma:showField="CatchAllData" ma:web="d7116fc4-0d7a-4283-a67c-8144b6bdb2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B3943F-A53E-4603-B95A-CC8BEA7AA37B}">
  <ds:schemaRefs>
    <ds:schemaRef ds:uri="http://schemas.microsoft.com/office/2006/metadata/properties"/>
    <ds:schemaRef ds:uri="http://purl.org/dc/dcmitype/"/>
    <ds:schemaRef ds:uri="d7116fc4-0d7a-4283-a67c-8144b6bdb2ad"/>
    <ds:schemaRef ds:uri="http://purl.org/dc/terms/"/>
    <ds:schemaRef ds:uri="http://www.w3.org/XML/1998/namespace"/>
    <ds:schemaRef ds:uri="http://schemas.microsoft.com/office/2006/documentManagement/types"/>
    <ds:schemaRef ds:uri="390b7d81-91c8-4c06-bdee-571ad0dfb2d4"/>
    <ds:schemaRef ds:uri="http://schemas.microsoft.com/office/infopath/2007/PartnerControls"/>
    <ds:schemaRef ds:uri="http://schemas.openxmlformats.org/package/2006/metadata/core-properties"/>
    <ds:schemaRef ds:uri="http://purl.org/dc/elements/1.1/"/>
    <ds:schemaRef ds:uri="e662577e-a998-4d43-bcc0-d60ab2a724e1"/>
    <ds:schemaRef ds:uri="630dce5b-7ca5-43ee-9a71-01fffc04bad1"/>
  </ds:schemaRefs>
</ds:datastoreItem>
</file>

<file path=customXml/itemProps2.xml><?xml version="1.0" encoding="utf-8"?>
<ds:datastoreItem xmlns:ds="http://schemas.openxmlformats.org/officeDocument/2006/customXml" ds:itemID="{74AC528E-8CD2-476D-BB60-7FAFF0582407}"/>
</file>

<file path=customXml/itemProps3.xml><?xml version="1.0" encoding="utf-8"?>
<ds:datastoreItem xmlns:ds="http://schemas.openxmlformats.org/officeDocument/2006/customXml" ds:itemID="{05160C84-84DE-449D-874B-81E695416A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3319</TotalTime>
  <Words>3606</Words>
  <Application>Microsoft Office PowerPoint</Application>
  <PresentationFormat>Widescreen</PresentationFormat>
  <Paragraphs>749</Paragraphs>
  <Slides>50</Slides>
  <Notes>33</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vt:lpstr>
      <vt:lpstr>Progress - Centers</vt:lpstr>
      <vt:lpstr>Progress - Centers</vt:lpstr>
      <vt:lpstr>Progress – Current status</vt:lpstr>
      <vt:lpstr>PowerPoint Presentation</vt:lpstr>
      <vt:lpstr>Introduction</vt:lpstr>
      <vt:lpstr>Progress database</vt:lpstr>
      <vt:lpstr>Progress database</vt:lpstr>
      <vt:lpstr>Progress database</vt:lpstr>
      <vt:lpstr>Scientific Update</vt:lpstr>
      <vt:lpstr>Predictors of recurrent mitral regurgitation after initial successful mitral valve repair </vt:lpstr>
      <vt:lpstr>MR recurrence </vt:lpstr>
      <vt:lpstr>Methods: study overview</vt:lpstr>
      <vt:lpstr>Follow-up and endpoints</vt:lpstr>
      <vt:lpstr>PowerPoint Presentation</vt:lpstr>
      <vt:lpstr>Scientific update</vt:lpstr>
      <vt:lpstr>Scientific Update</vt:lpstr>
      <vt:lpstr>Financial update</vt:lpstr>
      <vt:lpstr>PowerPoint Presentation</vt:lpstr>
      <vt:lpstr>Scientific update</vt:lpstr>
      <vt:lpstr>Scientific update</vt:lpstr>
      <vt:lpstr>Progress database</vt:lpstr>
      <vt:lpstr>Database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Donna de Geest</cp:lastModifiedBy>
  <cp:revision>17</cp:revision>
  <dcterms:created xsi:type="dcterms:W3CDTF">2025-04-02T08:07:38Z</dcterms:created>
  <dcterms:modified xsi:type="dcterms:W3CDTF">2025-04-30T07:34:03Z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0x0101002C7AE9D0CD60CE45B8BD74AFE13BFD9C</vt:lpwstr>
  </property>
  <property fmtid="{D5CDD505-2E9C-101B-9397-08002B2CF9AE}" pid="3" name="MediaServiceImageTags">
    <vt:lpwstr/>
  </property>
  <property fmtid="{D5CDD505-2E9C-101B-9397-08002B2CF9AE}" pid="4" name="Order">
    <vt:lpwstr>146400.000000000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